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8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5" r:id="rId25"/>
    <p:sldId id="282" r:id="rId26"/>
    <p:sldId id="283" r:id="rId27"/>
    <p:sldId id="287" r:id="rId28"/>
  </p:sldIdLst>
  <p:sldSz cx="9144000" cy="5143500" type="screen16x9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0" d="100"/>
          <a:sy n="70" d="100"/>
        </p:scale>
        <p:origin x="-686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A3E88-5B3D-46BB-8301-C66FF30234C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80AA-10F8-4584-B169-773B8CC3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5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76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63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11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76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13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BE2CE-E1F8-4D1A-85F9-476B48F2A0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90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BE2CE-E1F8-4D1A-85F9-476B48F2A0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5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13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29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0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851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38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9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87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201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81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102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00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8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32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75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6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06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6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07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80AA-10F8-4584-B169-773B8CC32C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5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8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9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1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4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2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0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76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1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1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7E3F-68B9-4FD0-AECD-566F573B11D6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D7C28-2404-4D5B-8CAF-16C230447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4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34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wmf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36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3" Type="http://schemas.openxmlformats.org/officeDocument/2006/relationships/image" Target="../media/image230.png"/><Relationship Id="rId7" Type="http://schemas.openxmlformats.org/officeDocument/2006/relationships/image" Target="../media/image37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5.png"/><Relationship Id="rId7" Type="http://schemas.openxmlformats.org/officeDocument/2006/relationships/image" Target="../media/image40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0" Type="http://schemas.openxmlformats.org/officeDocument/2006/relationships/image" Target="../media/image13.png"/><Relationship Id="rId4" Type="http://schemas.openxmlformats.org/officeDocument/2006/relationships/image" Target="../media/image390.png"/><Relationship Id="rId9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4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4.png"/><Relationship Id="rId4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9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KONVOLUSI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492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t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≥3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963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3024745" y="1670322"/>
            <a:ext cx="937655" cy="1282347"/>
            <a:chOff x="2453245" y="2158727"/>
            <a:chExt cx="937655" cy="1282347"/>
          </a:xfrm>
        </p:grpSpPr>
        <p:sp>
          <p:nvSpPr>
            <p:cNvPr id="27" name="Rectangle 26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t-1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67000" y="742950"/>
            <a:ext cx="3733800" cy="2243554"/>
            <a:chOff x="76200" y="1581150"/>
            <a:chExt cx="3733800" cy="2243554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76200" y="3486150"/>
              <a:ext cx="347472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6002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336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144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526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860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/>
            <p:cNvSpPr txBox="1"/>
            <p:nvPr/>
          </p:nvSpPr>
          <p:spPr>
            <a:xfrm>
              <a:off x="9144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1219200" y="1885950"/>
              <a:ext cx="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657600" y="261674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810000" y="2190750"/>
            <a:ext cx="1066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5410200" y="2608118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43600" y="260326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76600" y="260550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61264" y="265919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798127" y="265919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894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9747E-6 L 0.05833 3.79747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4 3.79747E-6 L 0.11667 3.7974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3.79747E-6 L 0.175 3.79747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unded Rectangle 103"/>
          <p:cNvSpPr/>
          <p:nvPr/>
        </p:nvSpPr>
        <p:spPr>
          <a:xfrm>
            <a:off x="4876800" y="742950"/>
            <a:ext cx="4114800" cy="3429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1656591" y="1371600"/>
            <a:ext cx="1941896" cy="1586662"/>
          </a:xfrm>
          <a:prstGeom prst="roundRect">
            <a:avLst>
              <a:gd name="adj" fmla="val 165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930091"/>
            <a:ext cx="1059795" cy="3462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050" y="1989077"/>
            <a:ext cx="703741" cy="34624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6591" y="1435079"/>
            <a:ext cx="1991589" cy="1454254"/>
          </a:xfrm>
          <a:prstGeom prst="rect">
            <a:avLst/>
          </a:prstGeo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	;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&lt;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&lt;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; 1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&lt;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&lt;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 ≥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" name="Left Brace 11"/>
          <p:cNvSpPr/>
          <p:nvPr/>
        </p:nvSpPr>
        <p:spPr>
          <a:xfrm>
            <a:off x="1264100" y="1485900"/>
            <a:ext cx="335326" cy="1352603"/>
          </a:xfrm>
          <a:prstGeom prst="leftBrace">
            <a:avLst>
              <a:gd name="adj1" fmla="val 36746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982275" y="1352550"/>
            <a:ext cx="665925" cy="4191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029200" y="819150"/>
            <a:ext cx="3886200" cy="2838212"/>
            <a:chOff x="1219200" y="1105138"/>
            <a:chExt cx="3886200" cy="2838212"/>
          </a:xfrm>
        </p:grpSpPr>
        <p:sp>
          <p:nvSpPr>
            <p:cNvPr id="43" name="TextBox 42"/>
            <p:cNvSpPr txBox="1"/>
            <p:nvPr/>
          </p:nvSpPr>
          <p:spPr>
            <a:xfrm>
              <a:off x="4025902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79803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49025" y="2730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219200" y="1105138"/>
              <a:ext cx="3886200" cy="2838212"/>
              <a:chOff x="1219200" y="1105138"/>
              <a:chExt cx="3886200" cy="2838212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2568577" y="1474470"/>
                <a:ext cx="0" cy="24688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1219200" y="2719240"/>
                <a:ext cx="3657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2263777" y="210964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263777" y="161868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2513159" y="226204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22164" y="17792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101977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8197" r="-18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4800600" y="254427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00600" y="254427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8197" r="-30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6" name="TextBox 65"/>
              <p:cNvSpPr txBox="1"/>
              <p:nvPr/>
            </p:nvSpPr>
            <p:spPr>
              <a:xfrm>
                <a:off x="2416177" y="2736117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0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2514600" y="3227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520261" y="3695939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2209800" y="3040916"/>
                <a:ext cx="35877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182812" y="3496112"/>
                <a:ext cx="3760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1488812" y="267274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025479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640139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178302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03766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1830129" y="271804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293462" y="271313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949577" y="2724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181599" y="2432472"/>
            <a:ext cx="119697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911977" y="1501975"/>
            <a:ext cx="0" cy="9046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450139" y="1504950"/>
            <a:ext cx="0" cy="9778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988302" y="1504950"/>
            <a:ext cx="0" cy="990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378577" y="1493282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04041" y="1495425"/>
            <a:ext cx="5381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442204" y="1493282"/>
            <a:ext cx="54609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7442204" y="1485152"/>
            <a:ext cx="546098" cy="9419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365878" y="1495425"/>
            <a:ext cx="546099" cy="9380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988302" y="2434066"/>
            <a:ext cx="56198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7128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60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181600" y="3623180"/>
            <a:ext cx="3451914" cy="531911"/>
            <a:chOff x="5181600" y="3623180"/>
            <a:chExt cx="3451914" cy="531911"/>
          </a:xfrm>
        </p:grpSpPr>
        <p:sp>
          <p:nvSpPr>
            <p:cNvPr id="63" name="Rounded Rectangle 62"/>
            <p:cNvSpPr/>
            <p:nvPr/>
          </p:nvSpPr>
          <p:spPr>
            <a:xfrm>
              <a:off x="5181600" y="3623180"/>
              <a:ext cx="3451914" cy="53191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2406655"/>
                </p:ext>
              </p:extLst>
            </p:nvPr>
          </p:nvGraphicFramePr>
          <p:xfrm>
            <a:off x="5257800" y="3714750"/>
            <a:ext cx="32861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0" name="Equation" r:id="rId4" imgW="1752480" imgH="203040" progId="Equation.3">
                    <p:embed/>
                  </p:oleObj>
                </mc:Choice>
                <mc:Fallback>
                  <p:oleObj name="Equation" r:id="rId4" imgW="175248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257800" y="3714750"/>
                          <a:ext cx="3286125" cy="381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52402" y="133350"/>
            <a:ext cx="1409700" cy="457200"/>
            <a:chOff x="152402" y="133350"/>
            <a:chExt cx="1409700" cy="457200"/>
          </a:xfrm>
        </p:grpSpPr>
        <p:sp>
          <p:nvSpPr>
            <p:cNvPr id="4" name="Rounded Rectangle 3"/>
            <p:cNvSpPr/>
            <p:nvPr/>
          </p:nvSpPr>
          <p:spPr>
            <a:xfrm>
              <a:off x="152402" y="133350"/>
              <a:ext cx="1409700" cy="4572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9877" y="171390"/>
              <a:ext cx="117475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err="1">
                  <a:latin typeface="+mj-lt"/>
                </a:rPr>
                <a:t>Contoh</a:t>
              </a:r>
              <a:r>
                <a:rPr lang="en-US" sz="1700" dirty="0">
                  <a:latin typeface="+mj-lt"/>
                </a:rPr>
                <a:t> 2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62200" y="104746"/>
            <a:ext cx="2209800" cy="533400"/>
            <a:chOff x="3029835" y="104746"/>
            <a:chExt cx="2209800" cy="533400"/>
          </a:xfrm>
        </p:grpSpPr>
        <p:sp>
          <p:nvSpPr>
            <p:cNvPr id="9" name="Rounded Rectangle 8"/>
            <p:cNvSpPr/>
            <p:nvPr/>
          </p:nvSpPr>
          <p:spPr>
            <a:xfrm>
              <a:off x="3029835" y="104746"/>
              <a:ext cx="2209800" cy="533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7378132"/>
                </p:ext>
              </p:extLst>
            </p:nvPr>
          </p:nvGraphicFramePr>
          <p:xfrm>
            <a:off x="3182235" y="180946"/>
            <a:ext cx="19050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" name="Equation" r:id="rId6" imgW="1015920" imgH="203040" progId="Equation.3">
                    <p:embed/>
                  </p:oleObj>
                </mc:Choice>
                <mc:Fallback>
                  <p:oleObj name="Equation" r:id="rId6" imgW="101592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182235" y="180946"/>
                          <a:ext cx="1905000" cy="381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959319"/>
              </p:ext>
            </p:extLst>
          </p:nvPr>
        </p:nvGraphicFramePr>
        <p:xfrm>
          <a:off x="3429000" y="1936750"/>
          <a:ext cx="228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" name="Equation" r:id="rId8" imgW="114120" imgH="126720" progId="Equation.3">
                  <p:embed/>
                </p:oleObj>
              </mc:Choice>
              <mc:Fallback>
                <p:oleObj name="Equation" r:id="rId8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29000" y="1936750"/>
                        <a:ext cx="2286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ight Arrow 57"/>
          <p:cNvSpPr/>
          <p:nvPr/>
        </p:nvSpPr>
        <p:spPr>
          <a:xfrm>
            <a:off x="1676400" y="209550"/>
            <a:ext cx="533399" cy="3429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6706" tIns="38353" rIns="76706" bIns="38353"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6200" y="3711909"/>
            <a:ext cx="4572000" cy="354454"/>
          </a:xfrm>
          <a:prstGeom prst="rect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76706" tIns="38353" rIns="76706" bIns="38353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konvolusi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komutatif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ight Arrow 64"/>
          <p:cNvSpPr/>
          <p:nvPr/>
        </p:nvSpPr>
        <p:spPr>
          <a:xfrm>
            <a:off x="4724400" y="3756158"/>
            <a:ext cx="381000" cy="26595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6706" tIns="38353" rIns="76706" bIns="38353"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914900" y="4324349"/>
            <a:ext cx="4151043" cy="685801"/>
            <a:chOff x="4914900" y="4324349"/>
            <a:chExt cx="4151043" cy="685801"/>
          </a:xfrm>
        </p:grpSpPr>
        <p:sp>
          <p:nvSpPr>
            <p:cNvPr id="67" name="Rounded Rectangle 66"/>
            <p:cNvSpPr/>
            <p:nvPr/>
          </p:nvSpPr>
          <p:spPr>
            <a:xfrm>
              <a:off x="4914900" y="4324350"/>
              <a:ext cx="4151043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3806161"/>
                </p:ext>
              </p:extLst>
            </p:nvPr>
          </p:nvGraphicFramePr>
          <p:xfrm>
            <a:off x="5029200" y="4324349"/>
            <a:ext cx="3959835" cy="6240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" name="Equation" r:id="rId10" imgW="2768400" imgH="469800" progId="Equation.3">
                    <p:embed/>
                  </p:oleObj>
                </mc:Choice>
                <mc:Fallback>
                  <p:oleObj name="Equation" r:id="rId10" imgW="2768400" imgH="469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029200" y="4324349"/>
                          <a:ext cx="3959835" cy="6240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762000" y="819150"/>
            <a:ext cx="2514600" cy="2243554"/>
            <a:chOff x="1463677" y="983427"/>
            <a:chExt cx="2514600" cy="2243554"/>
          </a:xfrm>
        </p:grpSpPr>
        <p:sp>
          <p:nvSpPr>
            <p:cNvPr id="69" name="Rectangle 68"/>
            <p:cNvSpPr/>
            <p:nvPr/>
          </p:nvSpPr>
          <p:spPr>
            <a:xfrm>
              <a:off x="1768477" y="2431227"/>
              <a:ext cx="10668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V="1">
              <a:off x="1768477" y="1288227"/>
              <a:ext cx="0" cy="16459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600200" y="2888427"/>
              <a:ext cx="21945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149477" y="2888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82877" y="2888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463677" y="22788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63677" y="1787873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1713059" y="2431227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722064" y="1897827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301877" y="2852405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835277" y="2852405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1463677" y="983427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3677" y="983427"/>
                  <a:ext cx="60960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8197" r="-16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3673477" y="2713459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3477" y="2713459"/>
                  <a:ext cx="304800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8197" r="-30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TextBox 69"/>
            <p:cNvSpPr txBox="1"/>
            <p:nvPr/>
          </p:nvSpPr>
          <p:spPr>
            <a:xfrm>
              <a:off x="1616077" y="2888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67200" y="742950"/>
            <a:ext cx="1627188" cy="2838212"/>
            <a:chOff x="5688012" y="602218"/>
            <a:chExt cx="1627188" cy="2838212"/>
          </a:xfrm>
        </p:grpSpPr>
        <p:sp>
          <p:nvSpPr>
            <p:cNvPr id="87" name="Rectangle 86"/>
            <p:cNvSpPr/>
            <p:nvPr/>
          </p:nvSpPr>
          <p:spPr>
            <a:xfrm flipV="1">
              <a:off x="6073777" y="2226018"/>
              <a:ext cx="533400" cy="9670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6073777" y="971550"/>
              <a:ext cx="0" cy="246888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5806440" y="2216320"/>
              <a:ext cx="128016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6454777" y="221632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768977" y="160672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768977" y="111576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6018359" y="1759120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027364" y="1276350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6607177" y="2180298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5768977" y="60221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6" name="TextBox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68977" y="602218"/>
                  <a:ext cx="609600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8333" r="-17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7010400" y="204135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0400" y="2041352"/>
                  <a:ext cx="304800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8197" r="-30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TextBox 84"/>
            <p:cNvSpPr txBox="1"/>
            <p:nvPr/>
          </p:nvSpPr>
          <p:spPr>
            <a:xfrm>
              <a:off x="5921377" y="223319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6019800" y="2724150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025461" y="3193019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5715000" y="2537996"/>
              <a:ext cx="358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-1</a:t>
              </a:r>
              <a:endParaRPr lang="en-US" sz="16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688012" y="2993192"/>
              <a:ext cx="376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-2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6836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2" grpId="0" animBg="1"/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/>
          <p:nvPr/>
        </p:nvSpPr>
        <p:spPr>
          <a:xfrm>
            <a:off x="5073477" y="4299476"/>
            <a:ext cx="1066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209550"/>
            <a:ext cx="270326" cy="354454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6706" tIns="38353" rIns="76706" bIns="38353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209550"/>
            <a:ext cx="5765420" cy="354454"/>
          </a:xfrm>
          <a:prstGeom prst="rect">
            <a:avLst/>
          </a:prstGeom>
          <a:noFill/>
          <a:ln w="19050" cmpd="sng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6706" tIns="38353" rIns="76706" bIns="38353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sinyal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dicerminkan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x(t)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3200400" y="1352550"/>
            <a:ext cx="885825" cy="3429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6706" tIns="38353" rIns="76706" bIns="38353"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52400" y="2876550"/>
            <a:ext cx="270326" cy="354454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6706" tIns="38353" rIns="76706" bIns="38353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1000" y="2876550"/>
            <a:ext cx="5579472" cy="323676"/>
          </a:xfrm>
          <a:prstGeom prst="rect">
            <a:avLst/>
          </a:prstGeom>
          <a:noFill/>
          <a:ln w="19050" cmpd="sng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6706" tIns="38353" rIns="76706" bIns="38353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Geser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x(</a:t>
            </a:r>
            <a:r>
              <a:rPr lang="el-G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h(t)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" y="3257550"/>
            <a:ext cx="4434928" cy="354454"/>
          </a:xfrm>
          <a:prstGeom prst="rect">
            <a:avLst/>
          </a:prstGeom>
          <a:noFill/>
          <a:ln w="19050" cmpd="sng">
            <a:solidFill>
              <a:srgbClr val="0070C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6706" tIns="38353" rIns="76706" bIns="38353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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s.d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 (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sesuai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integral)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762000" y="632996"/>
            <a:ext cx="2590800" cy="2243554"/>
            <a:chOff x="1463677" y="983427"/>
            <a:chExt cx="2590800" cy="2243554"/>
          </a:xfrm>
        </p:grpSpPr>
        <p:sp>
          <p:nvSpPr>
            <p:cNvPr id="70" name="Rectangle 69"/>
            <p:cNvSpPr/>
            <p:nvPr/>
          </p:nvSpPr>
          <p:spPr>
            <a:xfrm>
              <a:off x="1768477" y="2431227"/>
              <a:ext cx="10668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V="1">
              <a:off x="1768477" y="1288227"/>
              <a:ext cx="0" cy="16459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600200" y="2888427"/>
              <a:ext cx="21945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149477" y="2888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82877" y="2888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463677" y="22788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63677" y="1787873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1713059" y="2431227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722064" y="1897827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301877" y="2852405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835277" y="2852405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1463677" y="983427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3677" y="983427"/>
                  <a:ext cx="6096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16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3749677" y="2702943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9677" y="2702943"/>
                  <a:ext cx="304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333" r="-3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TextBox 82"/>
            <p:cNvSpPr txBox="1"/>
            <p:nvPr/>
          </p:nvSpPr>
          <p:spPr>
            <a:xfrm>
              <a:off x="1616077" y="2888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</p:grpSp>
      <p:sp>
        <p:nvSpPr>
          <p:cNvPr id="85" name="Rectangle 84"/>
          <p:cNvSpPr/>
          <p:nvPr/>
        </p:nvSpPr>
        <p:spPr>
          <a:xfrm>
            <a:off x="5181600" y="2079978"/>
            <a:ext cx="1066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886200" y="632178"/>
            <a:ext cx="2971800" cy="2244372"/>
            <a:chOff x="3886200" y="1089378"/>
            <a:chExt cx="2971800" cy="2244372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5181600" y="1394178"/>
              <a:ext cx="0" cy="16459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3886200" y="2994378"/>
              <a:ext cx="27432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5562600" y="299437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096000" y="299437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76800" y="238477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76800" y="1893824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5126182" y="2537178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5135187" y="2003778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5715000" y="2958356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248400" y="2958356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4876800" y="108937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l-GR" b="0" i="1" smtClean="0">
                            <a:latin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1089378"/>
                  <a:ext cx="6096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333" r="-17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6553200" y="2815049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l-GR" i="1">
                            <a:latin typeface="Cambria Math"/>
                          </a:rPr>
                          <m:t>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3200" y="2815049"/>
                  <a:ext cx="3048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333" r="-32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0" name="TextBox 99"/>
            <p:cNvSpPr txBox="1"/>
            <p:nvPr/>
          </p:nvSpPr>
          <p:spPr>
            <a:xfrm>
              <a:off x="5029200" y="299437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4648200" y="2952750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105102" y="2959174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4443153" y="2995196"/>
              <a:ext cx="390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-1</a:t>
              </a:r>
              <a:endParaRPr lang="en-US" sz="16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905692" y="2989372"/>
              <a:ext cx="3610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-2</a:t>
              </a:r>
              <a:endParaRPr lang="en-US" sz="1600" dirty="0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5067127" y="4299476"/>
            <a:ext cx="1066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505200" y="2812018"/>
            <a:ext cx="5334000" cy="2283212"/>
            <a:chOff x="3505200" y="2812018"/>
            <a:chExt cx="5334000" cy="2283212"/>
          </a:xfrm>
        </p:grpSpPr>
        <p:cxnSp>
          <p:nvCxnSpPr>
            <p:cNvPr id="115" name="Straight Arrow Connector 114"/>
            <p:cNvCxnSpPr/>
            <p:nvPr/>
          </p:nvCxnSpPr>
          <p:spPr>
            <a:xfrm flipV="1">
              <a:off x="6143625" y="3156476"/>
              <a:ext cx="0" cy="16459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3505200" y="4756676"/>
              <a:ext cx="512064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5838825" y="414707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838825" y="3656122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6088207" y="4299476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097212" y="3766076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/>
                <p:cNvSpPr txBox="1"/>
                <p:nvPr/>
              </p:nvSpPr>
              <p:spPr>
                <a:xfrm>
                  <a:off x="5838825" y="281201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l-GR" b="0" i="1" smtClean="0">
                            <a:latin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8825" y="2812018"/>
                  <a:ext cx="6096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17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/>
                <p:cNvSpPr txBox="1"/>
                <p:nvPr/>
              </p:nvSpPr>
              <p:spPr>
                <a:xfrm>
                  <a:off x="8534400" y="455295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8" name="TextBox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4400" y="4552950"/>
                  <a:ext cx="3048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333" r="-3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9" name="TextBox 128"/>
            <p:cNvSpPr txBox="1"/>
            <p:nvPr/>
          </p:nvSpPr>
          <p:spPr>
            <a:xfrm>
              <a:off x="5991225" y="475667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3810000" y="4299476"/>
            <a:ext cx="4436935" cy="0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265359" y="4277658"/>
            <a:ext cx="52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8423147" y="4277658"/>
            <a:ext cx="52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748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1666 -4.44444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13333 -3.7037E-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67 4.81481E-6 L -3.33333E-6 4.81481E-6 " pathEditMode="relative" rAng="0" ptsTypes="AA">
                                      <p:cBhvr>
                                        <p:cTn id="72" dur="2000" spd="-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animBg="1"/>
      <p:bldP spid="134" grpId="2" animBg="1"/>
      <p:bldP spid="9" grpId="0"/>
      <p:bldP spid="10" grpId="0"/>
      <p:bldP spid="25" grpId="0" animBg="1"/>
      <p:bldP spid="42" grpId="0"/>
      <p:bldP spid="43" grpId="0"/>
      <p:bldP spid="44" grpId="0" animBg="1"/>
      <p:bldP spid="85" grpId="0" animBg="1"/>
      <p:bldP spid="85" grpId="1" animBg="1"/>
      <p:bldP spid="113" grpId="1" animBg="1"/>
      <p:bldP spid="113" grpId="2" animBg="1"/>
      <p:bldP spid="49" grpId="0"/>
      <p:bldP spid="1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224588" y="2254129"/>
            <a:ext cx="1535112" cy="775554"/>
            <a:chOff x="685800" y="2253810"/>
            <a:chExt cx="1535112" cy="775554"/>
          </a:xfrm>
        </p:grpSpPr>
        <p:sp>
          <p:nvSpPr>
            <p:cNvPr id="57" name="Rectangle 56"/>
            <p:cNvSpPr/>
            <p:nvPr/>
          </p:nvSpPr>
          <p:spPr>
            <a:xfrm>
              <a:off x="958679" y="2253810"/>
              <a:ext cx="1066800" cy="457200"/>
            </a:xfrm>
            <a:prstGeom prst="rect">
              <a:avLst/>
            </a:prstGeom>
            <a:noFill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830213" y="2690810"/>
              <a:ext cx="390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5800" y="2690396"/>
              <a:ext cx="5428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t-2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40461" y="470361"/>
            <a:ext cx="1146285" cy="3462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 &lt; 0</a:t>
            </a:r>
          </a:p>
        </p:txBody>
      </p:sp>
      <p:sp>
        <p:nvSpPr>
          <p:cNvPr id="195" name="Right Arrow 194"/>
          <p:cNvSpPr/>
          <p:nvPr/>
        </p:nvSpPr>
        <p:spPr>
          <a:xfrm>
            <a:off x="3479803" y="1105138"/>
            <a:ext cx="665925" cy="4191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4404683" y="1131813"/>
            <a:ext cx="949637" cy="3924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y(t) = 0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4404683" y="1619956"/>
            <a:ext cx="3475970" cy="3924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sinyal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nol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57200" y="1105138"/>
            <a:ext cx="5029200" cy="2838212"/>
            <a:chOff x="457200" y="1105138"/>
            <a:chExt cx="5029200" cy="2838212"/>
          </a:xfrm>
        </p:grpSpPr>
        <p:sp>
          <p:nvSpPr>
            <p:cNvPr id="84" name="TextBox 83"/>
            <p:cNvSpPr txBox="1"/>
            <p:nvPr/>
          </p:nvSpPr>
          <p:spPr>
            <a:xfrm>
              <a:off x="4025902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479803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549025" y="2730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57200" y="1105138"/>
              <a:ext cx="5029200" cy="2838212"/>
              <a:chOff x="457200" y="1105138"/>
              <a:chExt cx="5029200" cy="2838212"/>
            </a:xfrm>
          </p:grpSpPr>
          <p:sp>
            <p:nvSpPr>
              <p:cNvPr id="40" name="Rectangle 39"/>
              <p:cNvSpPr/>
              <p:nvPr/>
            </p:nvSpPr>
            <p:spPr>
              <a:xfrm flipV="1">
                <a:off x="2568577" y="2728938"/>
                <a:ext cx="533400" cy="9670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V="1">
                <a:off x="2568577" y="1474470"/>
                <a:ext cx="0" cy="24688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457200" y="2719240"/>
                <a:ext cx="4754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2263777" y="210964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263777" y="161868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2513159" y="226204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522164" y="17792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101977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8197" r="-18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8197" r="-30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" name="TextBox 50"/>
              <p:cNvSpPr txBox="1"/>
              <p:nvPr/>
            </p:nvSpPr>
            <p:spPr>
              <a:xfrm>
                <a:off x="2416177" y="2736117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0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2514600" y="3227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520261" y="3695939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2209800" y="3040916"/>
                <a:ext cx="35877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182812" y="3496112"/>
                <a:ext cx="3760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1488812" y="267274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2025479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955412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640139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4178302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4703766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/>
              <p:cNvSpPr txBox="1"/>
              <p:nvPr/>
            </p:nvSpPr>
            <p:spPr>
              <a:xfrm>
                <a:off x="1830129" y="271804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1293462" y="271313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750566" y="2721318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-3</a:t>
                </a:r>
                <a:endParaRPr lang="en-US" sz="1600" dirty="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2949577" y="2724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772267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3334 -4.44444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5" grpId="0" animBg="1"/>
      <p:bldP spid="196" grpId="0" animBg="1"/>
      <p:bldP spid="1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1224588" y="2254129"/>
            <a:ext cx="1535112" cy="775554"/>
            <a:chOff x="685800" y="2253810"/>
            <a:chExt cx="1535112" cy="775554"/>
          </a:xfrm>
        </p:grpSpPr>
        <p:sp>
          <p:nvSpPr>
            <p:cNvPr id="133" name="Rectangle 132"/>
            <p:cNvSpPr/>
            <p:nvPr/>
          </p:nvSpPr>
          <p:spPr>
            <a:xfrm>
              <a:off x="958679" y="2253810"/>
              <a:ext cx="1066800" cy="457200"/>
            </a:xfrm>
            <a:prstGeom prst="rect">
              <a:avLst/>
            </a:prstGeom>
            <a:noFill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830213" y="2690810"/>
              <a:ext cx="390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85800" y="2690396"/>
              <a:ext cx="5428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t-2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41798" y="4019550"/>
            <a:ext cx="907959" cy="3462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1798" y="4400550"/>
            <a:ext cx="8290749" cy="346259"/>
          </a:xfrm>
          <a:prstGeom prst="rect">
            <a:avLst/>
          </a:prstGeom>
          <a:noFill/>
          <a:ln w="19050">
            <a:solidFill>
              <a:srgbClr val="0070C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integral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sinyal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629439" y="742950"/>
            <a:ext cx="1618961" cy="968201"/>
            <a:chOff x="6984360" y="1680865"/>
            <a:chExt cx="2158052" cy="1290935"/>
          </a:xfrm>
        </p:grpSpPr>
        <p:sp>
          <p:nvSpPr>
            <p:cNvPr id="67" name="Rectangle 66"/>
            <p:cNvSpPr/>
            <p:nvPr/>
          </p:nvSpPr>
          <p:spPr>
            <a:xfrm>
              <a:off x="6984360" y="1680865"/>
              <a:ext cx="2158052" cy="129093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3425599"/>
                </p:ext>
              </p:extLst>
            </p:nvPr>
          </p:nvGraphicFramePr>
          <p:xfrm>
            <a:off x="7072786" y="1828800"/>
            <a:ext cx="19812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62" name="Equation" r:id="rId4" imgW="965160" imgH="482400" progId="Equation.3">
                    <p:embed/>
                  </p:oleObj>
                </mc:Choice>
                <mc:Fallback>
                  <p:oleObj name="Equation" r:id="rId4" imgW="96516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072786" y="1828800"/>
                          <a:ext cx="1981200" cy="990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" name="Group 71"/>
          <p:cNvGrpSpPr/>
          <p:nvPr/>
        </p:nvGrpSpPr>
        <p:grpSpPr>
          <a:xfrm>
            <a:off x="4647843" y="1828799"/>
            <a:ext cx="1371957" cy="493674"/>
            <a:chOff x="6399212" y="2971800"/>
            <a:chExt cx="1828800" cy="658232"/>
          </a:xfrm>
        </p:grpSpPr>
        <p:sp>
          <p:nvSpPr>
            <p:cNvPr id="71" name="Rectangle 70"/>
            <p:cNvSpPr/>
            <p:nvPr/>
          </p:nvSpPr>
          <p:spPr>
            <a:xfrm>
              <a:off x="6399212" y="2971800"/>
              <a:ext cx="1828800" cy="6582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5304924"/>
                </p:ext>
              </p:extLst>
            </p:nvPr>
          </p:nvGraphicFramePr>
          <p:xfrm>
            <a:off x="6551612" y="3059159"/>
            <a:ext cx="1464156" cy="459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63" name="Equation" r:id="rId6" imgW="647640" imgH="203040" progId="Equation.3">
                    <p:embed/>
                  </p:oleObj>
                </mc:Choice>
                <mc:Fallback>
                  <p:oleObj name="Equation" r:id="rId6" imgW="64764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551612" y="3059159"/>
                          <a:ext cx="1464156" cy="45934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" name="TextBox 99"/>
          <p:cNvSpPr txBox="1"/>
          <p:nvPr/>
        </p:nvSpPr>
        <p:spPr>
          <a:xfrm>
            <a:off x="2040461" y="470361"/>
            <a:ext cx="1500557" cy="3462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 &lt; 1</a:t>
            </a:r>
          </a:p>
        </p:txBody>
      </p:sp>
      <p:sp>
        <p:nvSpPr>
          <p:cNvPr id="101" name="Right Arrow 100"/>
          <p:cNvSpPr/>
          <p:nvPr/>
        </p:nvSpPr>
        <p:spPr>
          <a:xfrm>
            <a:off x="3479803" y="1105138"/>
            <a:ext cx="665925" cy="4191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457200" y="1105138"/>
            <a:ext cx="5029200" cy="2838212"/>
            <a:chOff x="457200" y="1105138"/>
            <a:chExt cx="5029200" cy="2838212"/>
          </a:xfrm>
        </p:grpSpPr>
        <p:sp>
          <p:nvSpPr>
            <p:cNvPr id="104" name="TextBox 103"/>
            <p:cNvSpPr txBox="1"/>
            <p:nvPr/>
          </p:nvSpPr>
          <p:spPr>
            <a:xfrm>
              <a:off x="4025902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479803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549025" y="2730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457200" y="1105138"/>
              <a:ext cx="5029200" cy="2838212"/>
              <a:chOff x="457200" y="1105138"/>
              <a:chExt cx="5029200" cy="2838212"/>
            </a:xfrm>
          </p:grpSpPr>
          <p:sp>
            <p:nvSpPr>
              <p:cNvPr id="108" name="Rectangle 107"/>
              <p:cNvSpPr/>
              <p:nvPr/>
            </p:nvSpPr>
            <p:spPr>
              <a:xfrm flipV="1">
                <a:off x="2568577" y="2728938"/>
                <a:ext cx="533400" cy="9670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 flipV="1">
                <a:off x="2568577" y="1474470"/>
                <a:ext cx="0" cy="24688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457200" y="2719240"/>
                <a:ext cx="4754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2263777" y="210964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2263777" y="161868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>
                <a:off x="2513159" y="226204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522164" y="17792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101977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16" name="TextBox 1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8197" r="-18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17" name="TextBox 1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8197" r="-30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8" name="TextBox 117"/>
              <p:cNvSpPr txBox="1"/>
              <p:nvPr/>
            </p:nvSpPr>
            <p:spPr>
              <a:xfrm>
                <a:off x="2416177" y="2736117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0</a:t>
                </a:r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>
                <a:off x="2514600" y="3227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2520261" y="3695939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2209800" y="3040916"/>
                <a:ext cx="35877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2182812" y="3496112"/>
                <a:ext cx="3760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1488812" y="267274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025479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955412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3640139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4178302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4703766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>
                <a:off x="1830129" y="271804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293462" y="271313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750566" y="2721318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-3</a:t>
                </a:r>
                <a:endParaRPr lang="en-US" sz="1600" dirty="0"/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2949577" y="2724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79397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3.23657E-6 L 3.33333E-6 3.23657E-6 " pathEditMode="relative" rAng="0" ptsTypes="AA">
                                      <p:cBhvr>
                                        <p:cTn id="21" dur="2000" spd="-10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100" grpId="0" animBg="1"/>
      <p:bldP spid="1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4342924" y="514350"/>
            <a:ext cx="1829276" cy="1337072"/>
            <a:chOff x="6704012" y="1417638"/>
            <a:chExt cx="2438400" cy="1782762"/>
          </a:xfrm>
        </p:grpSpPr>
        <p:sp>
          <p:nvSpPr>
            <p:cNvPr id="51" name="Rectangle 50"/>
            <p:cNvSpPr/>
            <p:nvPr/>
          </p:nvSpPr>
          <p:spPr>
            <a:xfrm>
              <a:off x="6704012" y="1450032"/>
              <a:ext cx="2438400" cy="17503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3463527"/>
                </p:ext>
              </p:extLst>
            </p:nvPr>
          </p:nvGraphicFramePr>
          <p:xfrm>
            <a:off x="6856413" y="1417638"/>
            <a:ext cx="1981200" cy="177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6" name="Equation" r:id="rId4" imgW="965160" imgH="863280" progId="Equation.3">
                    <p:embed/>
                  </p:oleObj>
                </mc:Choice>
                <mc:Fallback>
                  <p:oleObj name="Equation" r:id="rId4" imgW="965160" imgH="8632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856413" y="1417638"/>
                          <a:ext cx="1981200" cy="17732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" name="Group 54"/>
          <p:cNvGrpSpPr/>
          <p:nvPr/>
        </p:nvGrpSpPr>
        <p:grpSpPr>
          <a:xfrm>
            <a:off x="4330702" y="1957240"/>
            <a:ext cx="1200463" cy="457200"/>
            <a:chOff x="6704012" y="3352800"/>
            <a:chExt cx="1600200" cy="609600"/>
          </a:xfrm>
        </p:grpSpPr>
        <p:sp>
          <p:nvSpPr>
            <p:cNvPr id="54" name="Rectangle 53"/>
            <p:cNvSpPr/>
            <p:nvPr/>
          </p:nvSpPr>
          <p:spPr>
            <a:xfrm>
              <a:off x="6704012" y="3352800"/>
              <a:ext cx="1600200" cy="609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4753785"/>
                </p:ext>
              </p:extLst>
            </p:nvPr>
          </p:nvGraphicFramePr>
          <p:xfrm>
            <a:off x="6766038" y="3428521"/>
            <a:ext cx="1385775" cy="4717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7" name="Equation" r:id="rId6" imgW="596880" imgH="203040" progId="Equation.3">
                    <p:embed/>
                  </p:oleObj>
                </mc:Choice>
                <mc:Fallback>
                  <p:oleObj name="Equation" r:id="rId6" imgW="59688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766038" y="3428521"/>
                          <a:ext cx="1385775" cy="4717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Group 57"/>
          <p:cNvGrpSpPr/>
          <p:nvPr/>
        </p:nvGrpSpPr>
        <p:grpSpPr>
          <a:xfrm>
            <a:off x="1224588" y="2254129"/>
            <a:ext cx="1535112" cy="775554"/>
            <a:chOff x="685800" y="2253810"/>
            <a:chExt cx="1535112" cy="775554"/>
          </a:xfrm>
        </p:grpSpPr>
        <p:sp>
          <p:nvSpPr>
            <p:cNvPr id="59" name="Rectangle 58"/>
            <p:cNvSpPr/>
            <p:nvPr/>
          </p:nvSpPr>
          <p:spPr>
            <a:xfrm>
              <a:off x="958679" y="2253810"/>
              <a:ext cx="1066800" cy="457200"/>
            </a:xfrm>
            <a:prstGeom prst="rect">
              <a:avLst/>
            </a:prstGeom>
            <a:noFill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30213" y="2690810"/>
              <a:ext cx="390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" y="2690396"/>
              <a:ext cx="5428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t-2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040461" y="470361"/>
            <a:ext cx="1500557" cy="3462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 &lt; 2</a:t>
            </a:r>
          </a:p>
        </p:txBody>
      </p:sp>
      <p:sp>
        <p:nvSpPr>
          <p:cNvPr id="63" name="Right Arrow 62"/>
          <p:cNvSpPr/>
          <p:nvPr/>
        </p:nvSpPr>
        <p:spPr>
          <a:xfrm>
            <a:off x="3479803" y="1105138"/>
            <a:ext cx="665925" cy="4191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457200" y="1105138"/>
            <a:ext cx="5029200" cy="2838212"/>
            <a:chOff x="457200" y="1105138"/>
            <a:chExt cx="5029200" cy="2838212"/>
          </a:xfrm>
        </p:grpSpPr>
        <p:sp>
          <p:nvSpPr>
            <p:cNvPr id="65" name="TextBox 64"/>
            <p:cNvSpPr txBox="1"/>
            <p:nvPr/>
          </p:nvSpPr>
          <p:spPr>
            <a:xfrm>
              <a:off x="4025902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479803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49025" y="2730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457200" y="1105138"/>
              <a:ext cx="5029200" cy="2838212"/>
              <a:chOff x="457200" y="1105138"/>
              <a:chExt cx="5029200" cy="2838212"/>
            </a:xfrm>
          </p:grpSpPr>
          <p:sp>
            <p:nvSpPr>
              <p:cNvPr id="70" name="Rectangle 69"/>
              <p:cNvSpPr/>
              <p:nvPr/>
            </p:nvSpPr>
            <p:spPr>
              <a:xfrm flipV="1">
                <a:off x="2568577" y="2728938"/>
                <a:ext cx="533400" cy="9670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 flipV="1">
                <a:off x="2568577" y="1474470"/>
                <a:ext cx="0" cy="24688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457200" y="2719240"/>
                <a:ext cx="4754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2263777" y="210964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63777" y="161868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2513159" y="226204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522164" y="17792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101977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8197" r="-18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9" name="TextBox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8197" r="-30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0" name="TextBox 79"/>
              <p:cNvSpPr txBox="1"/>
              <p:nvPr/>
            </p:nvSpPr>
            <p:spPr>
              <a:xfrm>
                <a:off x="2416177" y="2736117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0</a:t>
                </a:r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2514600" y="3227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2520261" y="3695939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2209800" y="3040916"/>
                <a:ext cx="35877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182812" y="3496112"/>
                <a:ext cx="3760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1488812" y="267274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2025479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955412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640139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4178302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4703766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1830129" y="271804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293462" y="271313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750566" y="2721318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-3</a:t>
                </a:r>
                <a:endParaRPr lang="en-US" sz="1600" dirty="0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2949577" y="2724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42228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-7.28845E-7 L 3.33333E-6 -7.28845E-7 " pathEditMode="relative" rAng="0" ptsTypes="AA">
                                      <p:cBhvr>
                                        <p:cTn id="21" dur="2000" spd="-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267200" y="590550"/>
            <a:ext cx="1829276" cy="1337072"/>
            <a:chOff x="6704012" y="1417638"/>
            <a:chExt cx="2438400" cy="1782762"/>
          </a:xfrm>
        </p:grpSpPr>
        <p:sp>
          <p:nvSpPr>
            <p:cNvPr id="58" name="Rectangle 57"/>
            <p:cNvSpPr/>
            <p:nvPr/>
          </p:nvSpPr>
          <p:spPr>
            <a:xfrm>
              <a:off x="6704012" y="1450032"/>
              <a:ext cx="2438400" cy="17503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5142536"/>
                </p:ext>
              </p:extLst>
            </p:nvPr>
          </p:nvGraphicFramePr>
          <p:xfrm>
            <a:off x="6816725" y="1417638"/>
            <a:ext cx="2060575" cy="177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08" name="Equation" r:id="rId4" imgW="1002960" imgH="863280" progId="Equation.3">
                    <p:embed/>
                  </p:oleObj>
                </mc:Choice>
                <mc:Fallback>
                  <p:oleObj name="Equation" r:id="rId4" imgW="1002960" imgH="8632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816725" y="1417638"/>
                          <a:ext cx="2060575" cy="17732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" name="Group 62"/>
          <p:cNvGrpSpPr/>
          <p:nvPr/>
        </p:nvGrpSpPr>
        <p:grpSpPr>
          <a:xfrm>
            <a:off x="4267200" y="2038350"/>
            <a:ext cx="1486287" cy="457200"/>
            <a:chOff x="6704012" y="3352800"/>
            <a:chExt cx="1981200" cy="609600"/>
          </a:xfrm>
        </p:grpSpPr>
        <p:sp>
          <p:nvSpPr>
            <p:cNvPr id="61" name="Rectangle 60"/>
            <p:cNvSpPr/>
            <p:nvPr/>
          </p:nvSpPr>
          <p:spPr>
            <a:xfrm>
              <a:off x="6704012" y="3352800"/>
              <a:ext cx="1981200" cy="609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2836461"/>
                </p:ext>
              </p:extLst>
            </p:nvPr>
          </p:nvGraphicFramePr>
          <p:xfrm>
            <a:off x="6704012" y="3428654"/>
            <a:ext cx="1798638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09" name="Equation" r:id="rId6" imgW="774360" imgH="203040" progId="Equation.3">
                    <p:embed/>
                  </p:oleObj>
                </mc:Choice>
                <mc:Fallback>
                  <p:oleObj name="Equation" r:id="rId6" imgW="7743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704012" y="3428654"/>
                          <a:ext cx="1798638" cy="471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" name="Group 48"/>
          <p:cNvGrpSpPr/>
          <p:nvPr/>
        </p:nvGrpSpPr>
        <p:grpSpPr>
          <a:xfrm>
            <a:off x="1224588" y="2254129"/>
            <a:ext cx="1535112" cy="775554"/>
            <a:chOff x="685800" y="2253810"/>
            <a:chExt cx="1535112" cy="775554"/>
          </a:xfrm>
        </p:grpSpPr>
        <p:sp>
          <p:nvSpPr>
            <p:cNvPr id="51" name="Rectangle 50"/>
            <p:cNvSpPr/>
            <p:nvPr/>
          </p:nvSpPr>
          <p:spPr>
            <a:xfrm>
              <a:off x="958679" y="2253810"/>
              <a:ext cx="1066800" cy="457200"/>
            </a:xfrm>
            <a:prstGeom prst="rect">
              <a:avLst/>
            </a:prstGeom>
            <a:noFill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30213" y="2690810"/>
              <a:ext cx="390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5800" y="2690396"/>
              <a:ext cx="5428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t-2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040461" y="470361"/>
            <a:ext cx="1500557" cy="3462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 &lt;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3479803" y="1105138"/>
            <a:ext cx="665925" cy="4191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457200" y="1105138"/>
            <a:ext cx="5029200" cy="2838212"/>
            <a:chOff x="457200" y="1105138"/>
            <a:chExt cx="5029200" cy="2838212"/>
          </a:xfrm>
        </p:grpSpPr>
        <p:sp>
          <p:nvSpPr>
            <p:cNvPr id="69" name="TextBox 68"/>
            <p:cNvSpPr txBox="1"/>
            <p:nvPr/>
          </p:nvSpPr>
          <p:spPr>
            <a:xfrm>
              <a:off x="4025902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79803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549025" y="2730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457200" y="1105138"/>
              <a:ext cx="5029200" cy="2838212"/>
              <a:chOff x="457200" y="1105138"/>
              <a:chExt cx="5029200" cy="2838212"/>
            </a:xfrm>
          </p:grpSpPr>
          <p:sp>
            <p:nvSpPr>
              <p:cNvPr id="74" name="Rectangle 73"/>
              <p:cNvSpPr/>
              <p:nvPr/>
            </p:nvSpPr>
            <p:spPr>
              <a:xfrm flipV="1">
                <a:off x="2568577" y="2728938"/>
                <a:ext cx="533400" cy="9670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Arrow Connector 74"/>
              <p:cNvCxnSpPr/>
              <p:nvPr/>
            </p:nvCxnSpPr>
            <p:spPr>
              <a:xfrm flipV="1">
                <a:off x="2568577" y="1474470"/>
                <a:ext cx="0" cy="24688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457200" y="2719240"/>
                <a:ext cx="4754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2263777" y="210964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263777" y="161868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2513159" y="226204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2522164" y="17792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101977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2" name="TextBox 8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8197" r="-18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3" name="TextBox 8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8197" r="-30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TextBox 83"/>
              <p:cNvSpPr txBox="1"/>
              <p:nvPr/>
            </p:nvSpPr>
            <p:spPr>
              <a:xfrm>
                <a:off x="2416177" y="2736117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0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2514600" y="3227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2520261" y="3695939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/>
              <p:cNvSpPr txBox="1"/>
              <p:nvPr/>
            </p:nvSpPr>
            <p:spPr>
              <a:xfrm>
                <a:off x="2209800" y="3040916"/>
                <a:ext cx="35877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182812" y="3496112"/>
                <a:ext cx="3760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1488812" y="267274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2025479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955412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640139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4178302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4703766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1830129" y="271804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293462" y="271313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750566" y="2721318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-3</a:t>
                </a:r>
                <a:endParaRPr lang="en-US" sz="1600" dirty="0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2949577" y="2724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23772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3.23657E-6 L 3.33333E-6 3.23657E-6 " pathEditMode="relative" rAng="0" ptsTypes="AA">
                                      <p:cBhvr>
                                        <p:cTn id="21" dur="20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224588" y="2254129"/>
            <a:ext cx="1535112" cy="775554"/>
            <a:chOff x="685800" y="2253810"/>
            <a:chExt cx="1535112" cy="775554"/>
          </a:xfrm>
        </p:grpSpPr>
        <p:sp>
          <p:nvSpPr>
            <p:cNvPr id="44" name="Rectangle 43"/>
            <p:cNvSpPr/>
            <p:nvPr/>
          </p:nvSpPr>
          <p:spPr>
            <a:xfrm>
              <a:off x="958679" y="2253810"/>
              <a:ext cx="1066800" cy="457200"/>
            </a:xfrm>
            <a:prstGeom prst="rect">
              <a:avLst/>
            </a:prstGeom>
            <a:noFill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30213" y="2690810"/>
              <a:ext cx="390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800" y="2690396"/>
              <a:ext cx="5428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t-2</a:t>
              </a:r>
              <a:endParaRPr lang="en-US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040461" y="470361"/>
            <a:ext cx="1151103" cy="3462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 ≥ 3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457200" y="1105138"/>
            <a:ext cx="5029200" cy="2838212"/>
            <a:chOff x="457200" y="1105138"/>
            <a:chExt cx="5029200" cy="2838212"/>
          </a:xfrm>
        </p:grpSpPr>
        <p:sp>
          <p:nvSpPr>
            <p:cNvPr id="49" name="TextBox 48"/>
            <p:cNvSpPr txBox="1"/>
            <p:nvPr/>
          </p:nvSpPr>
          <p:spPr>
            <a:xfrm>
              <a:off x="4025902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79803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49025" y="2730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57200" y="1105138"/>
              <a:ext cx="5029200" cy="2838212"/>
              <a:chOff x="457200" y="1105138"/>
              <a:chExt cx="5029200" cy="2838212"/>
            </a:xfrm>
          </p:grpSpPr>
          <p:sp>
            <p:nvSpPr>
              <p:cNvPr id="54" name="Rectangle 53"/>
              <p:cNvSpPr/>
              <p:nvPr/>
            </p:nvSpPr>
            <p:spPr>
              <a:xfrm flipV="1">
                <a:off x="2568577" y="2728938"/>
                <a:ext cx="533400" cy="9670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flipV="1">
                <a:off x="2568577" y="1474470"/>
                <a:ext cx="0" cy="24688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457200" y="2719240"/>
                <a:ext cx="4754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2263777" y="210964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63777" y="161868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2513159" y="226204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522164" y="17792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101977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8197" r="-18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81600" y="254427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8197" r="-30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4" name="TextBox 63"/>
              <p:cNvSpPr txBox="1"/>
              <p:nvPr/>
            </p:nvSpPr>
            <p:spPr>
              <a:xfrm>
                <a:off x="2416177" y="2736117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0</a:t>
                </a: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2514600" y="3227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20261" y="3695939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2209800" y="3040916"/>
                <a:ext cx="35877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182812" y="3496112"/>
                <a:ext cx="3760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1488812" y="267274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025479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955412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640139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178302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703766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1830129" y="271804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293462" y="271313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50566" y="2721318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-3</a:t>
                </a:r>
                <a:endParaRPr lang="en-US" sz="1600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949577" y="2724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  <p:sp>
        <p:nvSpPr>
          <p:cNvPr id="78" name="Right Arrow 77"/>
          <p:cNvSpPr/>
          <p:nvPr/>
        </p:nvSpPr>
        <p:spPr>
          <a:xfrm>
            <a:off x="3479803" y="1105138"/>
            <a:ext cx="665925" cy="4191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404683" y="1131813"/>
            <a:ext cx="949637" cy="3924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y(t) = 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04683" y="1619956"/>
            <a:ext cx="3475970" cy="3924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sinyal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nol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8564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3.23657E-6 L 3.33333E-6 3.23657E-6 " pathEditMode="relative" rAng="0" ptsTypes="AA">
                                      <p:cBhvr>
                                        <p:cTn id="21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8" grpId="0" animBg="1"/>
      <p:bldP spid="79" grpId="0" animBg="1"/>
      <p:bldP spid="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unded Rectangle 103"/>
          <p:cNvSpPr/>
          <p:nvPr/>
        </p:nvSpPr>
        <p:spPr>
          <a:xfrm>
            <a:off x="4876800" y="742950"/>
            <a:ext cx="4114800" cy="3429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1656591" y="1371600"/>
            <a:ext cx="1941896" cy="1586662"/>
          </a:xfrm>
          <a:prstGeom prst="roundRect">
            <a:avLst>
              <a:gd name="adj" fmla="val 165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930091"/>
            <a:ext cx="1059795" cy="3462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050" y="1989077"/>
            <a:ext cx="703741" cy="34624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6591" y="1435079"/>
            <a:ext cx="1991589" cy="1454254"/>
          </a:xfrm>
          <a:prstGeom prst="rect">
            <a:avLst/>
          </a:prstGeo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	;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&lt;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&lt;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	; 1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&lt;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–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&lt;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 ≥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" name="Left Brace 11"/>
          <p:cNvSpPr/>
          <p:nvPr/>
        </p:nvSpPr>
        <p:spPr>
          <a:xfrm>
            <a:off x="1264100" y="1485900"/>
            <a:ext cx="335326" cy="1352603"/>
          </a:xfrm>
          <a:prstGeom prst="leftBrace">
            <a:avLst>
              <a:gd name="adj1" fmla="val 36746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982275" y="1352550"/>
            <a:ext cx="665925" cy="4191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029200" y="819150"/>
            <a:ext cx="3886200" cy="2838212"/>
            <a:chOff x="1219200" y="1105138"/>
            <a:chExt cx="3886200" cy="2838212"/>
          </a:xfrm>
        </p:grpSpPr>
        <p:sp>
          <p:nvSpPr>
            <p:cNvPr id="43" name="TextBox 42"/>
            <p:cNvSpPr txBox="1"/>
            <p:nvPr/>
          </p:nvSpPr>
          <p:spPr>
            <a:xfrm>
              <a:off x="4025902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79803" y="2732748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49025" y="273042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219200" y="1105138"/>
              <a:ext cx="3886200" cy="2838212"/>
              <a:chOff x="1219200" y="1105138"/>
              <a:chExt cx="3886200" cy="2838212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2568577" y="1474470"/>
                <a:ext cx="0" cy="24688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1219200" y="2719240"/>
                <a:ext cx="3657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2263777" y="210964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263777" y="161868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2513159" y="226204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22164" y="17792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101977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3777" y="110513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8197" r="-18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4800600" y="254427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00600" y="254427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8197" r="-30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6" name="TextBox 65"/>
              <p:cNvSpPr txBox="1"/>
              <p:nvPr/>
            </p:nvSpPr>
            <p:spPr>
              <a:xfrm>
                <a:off x="2416177" y="2736117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0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2514600" y="3227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520261" y="3695939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2209800" y="3040916"/>
                <a:ext cx="35877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182812" y="3496112"/>
                <a:ext cx="3760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1488812" y="267274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025479" y="2676135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640139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178302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03766" y="268321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1830129" y="271804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293462" y="2713134"/>
                <a:ext cx="390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949577" y="2724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181599" y="2432472"/>
            <a:ext cx="119697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911977" y="2432057"/>
            <a:ext cx="0" cy="9778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450139" y="2427146"/>
            <a:ext cx="0" cy="9778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988302" y="2427146"/>
            <a:ext cx="0" cy="9778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378577" y="3409951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11977" y="3405040"/>
            <a:ext cx="5381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450139" y="3409951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6378577" y="2422922"/>
            <a:ext cx="533400" cy="9870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7442203" y="2427146"/>
            <a:ext cx="558797" cy="98280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001000" y="2434066"/>
            <a:ext cx="56198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5112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60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Konvolusi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600" i="1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1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Secara visual </a:t>
                </a:r>
                <a:r>
                  <a:rPr lang="en-US" sz="1600" dirty="0" err="1" smtClean="0"/>
                  <a:t>konvolusi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berarti</a:t>
                </a:r>
                <a:endParaRPr lang="en-US" sz="1600" dirty="0" smtClean="0"/>
              </a:p>
              <a:p>
                <a:pPr marL="457200" indent="-457200">
                  <a:buAutoNum type="arabicPeriod"/>
                </a:pPr>
                <a:r>
                  <a:rPr lang="en-US" sz="1600" dirty="0" err="1" smtClean="0"/>
                  <a:t>Cerminkan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h</m:t>
                    </m:r>
                    <m:r>
                      <a:rPr lang="en-US" sz="1600" b="0" i="1" smtClean="0"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:pPr marL="457200" indent="-457200">
                  <a:buAutoNum type="arabicPeriod"/>
                </a:pPr>
                <a:r>
                  <a:rPr lang="en-US" sz="1600" dirty="0" err="1" smtClean="0"/>
                  <a:t>Geser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h</m:t>
                    </m:r>
                    <m:r>
                      <a:rPr lang="en-US" sz="1600" b="0" i="1" smtClean="0"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err="1" smtClean="0"/>
                  <a:t>untuk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seluruh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nilai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mungkin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sampai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melewati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Dari </a:t>
                </a:r>
                <a:r>
                  <a:rPr lang="en-US" sz="1600" dirty="0" err="1" smtClean="0"/>
                  <a:t>rumus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konvolusi</a:t>
                </a:r>
                <a:r>
                  <a:rPr lang="en-US" sz="1600" dirty="0" smtClean="0"/>
                  <a:t> di </a:t>
                </a:r>
                <a:r>
                  <a:rPr lang="en-US" sz="1600" dirty="0" err="1" smtClean="0"/>
                  <a:t>atas</a:t>
                </a:r>
                <a:r>
                  <a:rPr lang="en-US" sz="1600" dirty="0" smtClean="0"/>
                  <a:t>, proses </a:t>
                </a:r>
                <a:r>
                  <a:rPr lang="en-US" sz="1600" dirty="0" err="1" smtClean="0"/>
                  <a:t>konvolusi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berarti</a:t>
                </a:r>
                <a:r>
                  <a:rPr lang="en-US" sz="1600" dirty="0" smtClean="0"/>
                  <a:t> :</a:t>
                </a:r>
              </a:p>
              <a:p>
                <a:pPr>
                  <a:buAutoNum type="arabicPeriod"/>
                </a:pPr>
                <a:r>
                  <a:rPr lang="en-US" sz="1600" dirty="0" err="1" smtClean="0"/>
                  <a:t>Pencerminan</a:t>
                </a:r>
                <a:endParaRPr lang="en-US" sz="1600" dirty="0" smtClean="0"/>
              </a:p>
              <a:p>
                <a:pPr>
                  <a:buAutoNum type="arabicPeriod"/>
                </a:pPr>
                <a:r>
                  <a:rPr lang="en-US" sz="1600" dirty="0" err="1" smtClean="0"/>
                  <a:t>Pergeseran</a:t>
                </a:r>
                <a:endParaRPr lang="en-US" sz="1600" dirty="0" smtClean="0"/>
              </a:p>
              <a:p>
                <a:pPr>
                  <a:buAutoNum type="arabicPeriod"/>
                </a:pPr>
                <a:r>
                  <a:rPr lang="en-US" sz="1600" dirty="0" err="1" smtClean="0"/>
                  <a:t>Perkalian</a:t>
                </a:r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.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</m:oMath>
                </a14:m>
                <a:endParaRPr lang="en-US" sz="1600" dirty="0" smtClean="0"/>
              </a:p>
              <a:p>
                <a:pPr>
                  <a:buAutoNum type="arabicPeriod"/>
                </a:pPr>
                <a:r>
                  <a:rPr lang="en-US" sz="1600" dirty="0" err="1" smtClean="0"/>
                  <a:t>Penjumlahan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(Integral)</a:t>
                </a: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62055" y="1686266"/>
                <a:ext cx="2514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bukan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perkalian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dengan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55" y="1686266"/>
                <a:ext cx="25146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3200400" y="1885950"/>
            <a:ext cx="12192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23755" y="3486150"/>
                <a:ext cx="2895600" cy="72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755" y="3486150"/>
                <a:ext cx="2895600" cy="7219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8359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358139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∗</m:t>
                    </m:r>
                    <m:r>
                      <a:rPr lang="en-US" sz="20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8229600" cy="3581399"/>
              </a:xfrm>
              <a:blipFill rotWithShape="1">
                <a:blip r:embed="rId3"/>
                <a:stretch>
                  <a:fillRect l="-741" t="-852" b="-6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2385596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*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4620" y="4032036"/>
                <a:ext cx="2922980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20" y="4032036"/>
                <a:ext cx="2922980" cy="901914"/>
              </a:xfrm>
              <a:prstGeom prst="rect">
                <a:avLst/>
              </a:prstGeom>
              <a:blipFill rotWithShape="1">
                <a:blip r:embed="rId4"/>
                <a:stretch>
                  <a:fillRect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410200" y="1471196"/>
            <a:ext cx="1676400" cy="2243554"/>
            <a:chOff x="4267200" y="1564273"/>
            <a:chExt cx="1676400" cy="2243554"/>
          </a:xfrm>
        </p:grpSpPr>
        <p:grpSp>
          <p:nvGrpSpPr>
            <p:cNvPr id="4" name="Group 3"/>
            <p:cNvGrpSpPr/>
            <p:nvPr/>
          </p:nvGrpSpPr>
          <p:grpSpPr>
            <a:xfrm>
              <a:off x="4267200" y="1564273"/>
              <a:ext cx="1676400" cy="2243554"/>
              <a:chOff x="4267200" y="1564273"/>
              <a:chExt cx="1676400" cy="2243554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4572000" y="2478298"/>
                <a:ext cx="533400" cy="98342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4267200" y="1564273"/>
                <a:ext cx="1676400" cy="2243554"/>
                <a:chOff x="914400" y="1581150"/>
                <a:chExt cx="1676400" cy="2243554"/>
              </a:xfrm>
            </p:grpSpPr>
            <p:cxnSp>
              <p:nvCxnSpPr>
                <p:cNvPr id="25" name="Straight Arrow Connector 24"/>
                <p:cNvCxnSpPr/>
                <p:nvPr/>
              </p:nvCxnSpPr>
              <p:spPr>
                <a:xfrm flipV="1">
                  <a:off x="1219200" y="1885950"/>
                  <a:ext cx="0" cy="1645920"/>
                </a:xfrm>
                <a:prstGeom prst="straightConnector1">
                  <a:avLst/>
                </a:prstGeom>
                <a:ln w="9525">
                  <a:tailEnd type="arrow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1097280" y="3486150"/>
                  <a:ext cx="1188720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/>
                <p:cNvSpPr txBox="1"/>
                <p:nvPr/>
              </p:nvSpPr>
              <p:spPr>
                <a:xfrm>
                  <a:off x="1600200" y="348615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914400" y="287655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914400" y="2385596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2</a:t>
                  </a: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63782" y="3028950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1172787" y="2495550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752600" y="3450128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914400" y="1581150"/>
                      <a:ext cx="60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5" name="TextBox 3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4400" y="1581150"/>
                      <a:ext cx="609600" cy="369332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r="-2000" b="-1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2286000" y="3311182"/>
                      <a:ext cx="304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6" name="TextBox 3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6000" y="3311182"/>
                      <a:ext cx="304800" cy="369332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41" name="TextBox 40"/>
            <p:cNvSpPr txBox="1"/>
            <p:nvPr/>
          </p:nvSpPr>
          <p:spPr>
            <a:xfrm>
              <a:off x="4409902" y="3465507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23900" y="1669018"/>
            <a:ext cx="2857500" cy="2289572"/>
            <a:chOff x="723900" y="1669018"/>
            <a:chExt cx="2857500" cy="2289572"/>
          </a:xfrm>
        </p:grpSpPr>
        <p:grpSp>
          <p:nvGrpSpPr>
            <p:cNvPr id="17" name="Group 16"/>
            <p:cNvGrpSpPr/>
            <p:nvPr/>
          </p:nvGrpSpPr>
          <p:grpSpPr>
            <a:xfrm>
              <a:off x="1524000" y="2724150"/>
              <a:ext cx="1066800" cy="910633"/>
              <a:chOff x="1524000" y="2724150"/>
              <a:chExt cx="1066800" cy="910633"/>
            </a:xfrm>
          </p:grpSpPr>
          <p:sp>
            <p:nvSpPr>
              <p:cNvPr id="14" name="Right Triangle 13"/>
              <p:cNvSpPr/>
              <p:nvPr/>
            </p:nvSpPr>
            <p:spPr>
              <a:xfrm rot="10800000" flipH="1">
                <a:off x="1524000" y="3186727"/>
                <a:ext cx="533400" cy="448056"/>
              </a:xfrm>
              <a:prstGeom prst="rtTriangl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Triangle 49"/>
              <p:cNvSpPr/>
              <p:nvPr/>
            </p:nvSpPr>
            <p:spPr>
              <a:xfrm flipH="1">
                <a:off x="2057400" y="2724150"/>
                <a:ext cx="533400" cy="450681"/>
              </a:xfrm>
              <a:prstGeom prst="rtTriangl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723900" y="1669018"/>
              <a:ext cx="2857500" cy="2289572"/>
              <a:chOff x="723900" y="1669018"/>
              <a:chExt cx="2857500" cy="2289572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838200" y="1669018"/>
                <a:ext cx="2743200" cy="2289572"/>
                <a:chOff x="0" y="1973818"/>
                <a:chExt cx="2743200" cy="2289572"/>
              </a:xfrm>
            </p:grpSpPr>
            <p:cxnSp>
              <p:nvCxnSpPr>
                <p:cNvPr id="5" name="Straight Arrow Connector 4"/>
                <p:cNvCxnSpPr/>
                <p:nvPr/>
              </p:nvCxnSpPr>
              <p:spPr>
                <a:xfrm flipV="1">
                  <a:off x="1219200" y="2343150"/>
                  <a:ext cx="0" cy="192024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0" y="3486150"/>
                  <a:ext cx="246888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1600200" y="348615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133600" y="348615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2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914400" y="287655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914400" y="2385596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2</a:t>
                  </a:r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63782" y="3028950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1172787" y="2495550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752600" y="3450128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286000" y="3450128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914400" y="1973818"/>
                      <a:ext cx="60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4400" y="1973818"/>
                      <a:ext cx="609600" cy="369332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r="-3000" b="-1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2438400" y="3311182"/>
                      <a:ext cx="304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38400" y="3311182"/>
                      <a:ext cx="304800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2" name="Group 21"/>
              <p:cNvGrpSpPr/>
              <p:nvPr/>
            </p:nvGrpSpPr>
            <p:grpSpPr>
              <a:xfrm>
                <a:off x="723900" y="3133725"/>
                <a:ext cx="1485900" cy="676275"/>
                <a:chOff x="723900" y="3133725"/>
                <a:chExt cx="1485900" cy="676275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1905000" y="318135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0</a:t>
                  </a: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524000" y="3152775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71446"/>
                  <a:ext cx="3810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-1</a:t>
                  </a:r>
                  <a:endParaRPr lang="en-US" sz="1600" dirty="0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001982" y="3638550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990600" y="3133725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/>
                <p:cNvSpPr txBox="1"/>
                <p:nvPr/>
              </p:nvSpPr>
              <p:spPr>
                <a:xfrm>
                  <a:off x="723900" y="3181350"/>
                  <a:ext cx="5334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-2</a:t>
                  </a:r>
                  <a:endParaRPr lang="en-US" sz="1600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257300" y="3188797"/>
                  <a:ext cx="5334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-1</a:t>
                  </a:r>
                  <a:endParaRPr lang="en-US" sz="16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095614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1800" dirty="0" smtClean="0"/>
                  <a:t>Cerminkan </a:t>
                </a:r>
                <a:r>
                  <a:rPr lang="en-US" sz="1800" dirty="0" err="1" smtClean="0"/>
                  <a:t>salah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satu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sinyal</a:t>
                </a:r>
                <a:r>
                  <a:rPr lang="en-US" sz="1800" dirty="0" smtClean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1800" dirty="0" err="1" smtClean="0"/>
                  <a:t>Geser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 err="1" smtClean="0"/>
                  <a:t>untuk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seluruh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nilai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/>
                  <a:t> yang </a:t>
                </a:r>
                <a:r>
                  <a:rPr lang="en-US" sz="1800" dirty="0" err="1" smtClean="0"/>
                  <a:t>mungkin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sampai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melewati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h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, </a:t>
                </a:r>
                <a:r>
                  <a:rPr lang="en-US" sz="1800" dirty="0" err="1" smtClean="0"/>
                  <a:t>rentan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 err="1" smtClean="0"/>
                  <a:t>dari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∞ 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 ∞ </m:t>
                    </m:r>
                  </m:oMath>
                </a14:m>
                <a:r>
                  <a:rPr lang="en-US" sz="1800" dirty="0" err="1" smtClean="0"/>
                  <a:t>sesuai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batas</a:t>
                </a:r>
                <a:r>
                  <a:rPr lang="en-US" sz="1800" dirty="0" smtClean="0"/>
                  <a:t> integral.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593" t="-707" b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/>
          <p:cNvSpPr/>
          <p:nvPr/>
        </p:nvSpPr>
        <p:spPr>
          <a:xfrm>
            <a:off x="5029200" y="3760028"/>
            <a:ext cx="533400" cy="983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971800" y="3755112"/>
            <a:ext cx="533400" cy="993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867400" y="1271861"/>
            <a:ext cx="533400" cy="983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4876800" y="666750"/>
            <a:ext cx="2133600" cy="1927086"/>
            <a:chOff x="228600" y="1897618"/>
            <a:chExt cx="2133600" cy="1927086"/>
          </a:xfrm>
        </p:grpSpPr>
        <p:cxnSp>
          <p:nvCxnSpPr>
            <p:cNvPr id="50" name="Straight Arrow Connector 49"/>
            <p:cNvCxnSpPr/>
            <p:nvPr/>
          </p:nvCxnSpPr>
          <p:spPr>
            <a:xfrm flipV="1">
              <a:off x="1219200" y="2205990"/>
              <a:ext cx="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28600" y="3495848"/>
              <a:ext cx="192024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6002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192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52600" y="3450128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914400" y="189761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(−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897618"/>
                  <a:ext cx="6096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32000"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0574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3311182"/>
                  <a:ext cx="3048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6" name="Straight Connector 65"/>
          <p:cNvCxnSpPr/>
          <p:nvPr/>
        </p:nvCxnSpPr>
        <p:spPr>
          <a:xfrm>
            <a:off x="5334000" y="2224109"/>
            <a:ext cx="0" cy="91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136573" y="226695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8" name="Right Arrow 67"/>
          <p:cNvSpPr/>
          <p:nvPr/>
        </p:nvSpPr>
        <p:spPr>
          <a:xfrm>
            <a:off x="3276600" y="1493282"/>
            <a:ext cx="980902" cy="4909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2438400" y="3159264"/>
            <a:ext cx="3886200" cy="1782896"/>
            <a:chOff x="-609600" y="1897618"/>
            <a:chExt cx="3886200" cy="1782896"/>
          </a:xfrm>
        </p:grpSpPr>
        <p:cxnSp>
          <p:nvCxnSpPr>
            <p:cNvPr id="70" name="Straight Arrow Connector 69"/>
            <p:cNvCxnSpPr/>
            <p:nvPr/>
          </p:nvCxnSpPr>
          <p:spPr>
            <a:xfrm flipV="1">
              <a:off x="1219200" y="2190750"/>
              <a:ext cx="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-609600" y="3486150"/>
              <a:ext cx="36576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9144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144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914400" y="189761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897618"/>
                  <a:ext cx="6096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2000"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29718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1800" y="3311182"/>
                  <a:ext cx="3048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2" name="TextBox 81"/>
          <p:cNvSpPr txBox="1"/>
          <p:nvPr/>
        </p:nvSpPr>
        <p:spPr>
          <a:xfrm>
            <a:off x="5697682" y="3943350"/>
            <a:ext cx="32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514600" y="3943350"/>
            <a:ext cx="32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443547" y="3750846"/>
            <a:ext cx="155448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219200" y="590550"/>
            <a:ext cx="1524000" cy="2003286"/>
            <a:chOff x="1219200" y="590550"/>
            <a:chExt cx="1524000" cy="2003286"/>
          </a:xfrm>
        </p:grpSpPr>
        <p:sp>
          <p:nvSpPr>
            <p:cNvPr id="17" name="Rectangle 16"/>
            <p:cNvSpPr/>
            <p:nvPr/>
          </p:nvSpPr>
          <p:spPr>
            <a:xfrm>
              <a:off x="1599507" y="1264682"/>
              <a:ext cx="533400" cy="9834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219200" y="590550"/>
              <a:ext cx="1524000" cy="2003286"/>
              <a:chOff x="838200" y="1821418"/>
              <a:chExt cx="1524000" cy="2003286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1219200" y="2190750"/>
                <a:ext cx="0" cy="1371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838200" y="3486150"/>
                <a:ext cx="12801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600200" y="348615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914400" y="287655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14400" y="238559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163782" y="302895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172787" y="249555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52600" y="345012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914400" y="182141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400" y="182141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8333" r="-16000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057400" y="331118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57400" y="331118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9" name="TextBox 88"/>
            <p:cNvSpPr txBox="1"/>
            <p:nvPr/>
          </p:nvSpPr>
          <p:spPr>
            <a:xfrm>
              <a:off x="1447800" y="222538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715000" y="2255282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114800" y="474779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773462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05833 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62" grpId="0" animBg="1"/>
      <p:bldP spid="62" grpId="1" animBg="1"/>
      <p:bldP spid="67" grpId="0"/>
      <p:bldP spid="68" grpId="0" animBg="1"/>
      <p:bldP spid="82" grpId="0"/>
      <p:bldP spid="83" grpId="0"/>
      <p:bldP spid="90" grpId="0"/>
      <p:bldP spid="9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22118"/>
                <a:ext cx="8229600" cy="443691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−1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22118"/>
                <a:ext cx="8229600" cy="4436918"/>
              </a:xfrm>
              <a:blipFill rotWithShape="1">
                <a:blip r:embed="rId3"/>
                <a:stretch>
                  <a:fillRect l="-1111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1981200" y="2243668"/>
            <a:ext cx="1066800" cy="900242"/>
            <a:chOff x="1524000" y="2724150"/>
            <a:chExt cx="1066800" cy="900242"/>
          </a:xfrm>
        </p:grpSpPr>
        <p:sp>
          <p:nvSpPr>
            <p:cNvPr id="53" name="Right Triangle 52"/>
            <p:cNvSpPr/>
            <p:nvPr/>
          </p:nvSpPr>
          <p:spPr>
            <a:xfrm rot="10800000" flipH="1">
              <a:off x="1524000" y="3176336"/>
              <a:ext cx="533400" cy="448056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ight Triangle 53"/>
            <p:cNvSpPr/>
            <p:nvPr/>
          </p:nvSpPr>
          <p:spPr>
            <a:xfrm flipH="1">
              <a:off x="2057400" y="2724150"/>
              <a:ext cx="533400" cy="450681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729345" y="1717040"/>
            <a:ext cx="937655" cy="1282347"/>
            <a:chOff x="2453245" y="2158727"/>
            <a:chExt cx="937655" cy="1282347"/>
          </a:xfrm>
        </p:grpSpPr>
        <p:sp>
          <p:nvSpPr>
            <p:cNvPr id="30" name="Rectangle 29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t-1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24400" y="1213604"/>
                <a:ext cx="3886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err="1" smtClean="0"/>
                  <a:t>Karena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kali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sinyal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nol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213604"/>
                <a:ext cx="38862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25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914400" y="1028938"/>
            <a:ext cx="4038600" cy="2533412"/>
            <a:chOff x="914400" y="1028938"/>
            <a:chExt cx="4038600" cy="25334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30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oup 4"/>
            <p:cNvGrpSpPr/>
            <p:nvPr/>
          </p:nvGrpSpPr>
          <p:grpSpPr>
            <a:xfrm>
              <a:off x="914400" y="1028938"/>
              <a:ext cx="3840480" cy="2533412"/>
              <a:chOff x="914400" y="1028938"/>
              <a:chExt cx="3840480" cy="2533412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2362200" y="276659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4114800" y="265383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3965864" y="2704911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133600" y="2998470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2478578" y="31508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1244600" y="2695854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914400" y="2693670"/>
                <a:ext cx="38404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28956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4290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209800" y="20840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459182" y="22364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68187" y="1703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0480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5814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TextBox 43"/>
              <p:cNvSpPr txBox="1"/>
              <p:nvPr/>
            </p:nvSpPr>
            <p:spPr>
              <a:xfrm>
                <a:off x="2209800" y="159311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flipV="1">
                <a:off x="2514600" y="1367790"/>
                <a:ext cx="0" cy="21945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981200" y="2651224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1447800" y="264795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1797627" y="2690033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43798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08334 -3.7037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−1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1111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86200" y="895350"/>
                <a:ext cx="4983480" cy="1198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895350"/>
                <a:ext cx="4983480" cy="1198983"/>
              </a:xfrm>
              <a:prstGeom prst="rect">
                <a:avLst/>
              </a:prstGeom>
              <a:blipFill rotWithShape="1">
                <a:blip r:embed="rId4"/>
                <a:stretch>
                  <a:fillRect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1981200" y="2243668"/>
            <a:ext cx="1066800" cy="900242"/>
            <a:chOff x="1524000" y="2724150"/>
            <a:chExt cx="1066800" cy="900242"/>
          </a:xfrm>
        </p:grpSpPr>
        <p:sp>
          <p:nvSpPr>
            <p:cNvPr id="38" name="Right Triangle 37"/>
            <p:cNvSpPr/>
            <p:nvPr/>
          </p:nvSpPr>
          <p:spPr>
            <a:xfrm rot="10800000" flipH="1">
              <a:off x="1524000" y="3176336"/>
              <a:ext cx="533400" cy="448056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Triangle 38"/>
            <p:cNvSpPr/>
            <p:nvPr/>
          </p:nvSpPr>
          <p:spPr>
            <a:xfrm flipH="1">
              <a:off x="2057400" y="2724150"/>
              <a:ext cx="533400" cy="450681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29345" y="1717040"/>
            <a:ext cx="937655" cy="1282347"/>
            <a:chOff x="2453245" y="2158727"/>
            <a:chExt cx="937655" cy="1282347"/>
          </a:xfrm>
        </p:grpSpPr>
        <p:sp>
          <p:nvSpPr>
            <p:cNvPr id="41" name="Rectangle 40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t-1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t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14400" y="1028938"/>
            <a:ext cx="4038600" cy="2533412"/>
            <a:chOff x="914400" y="1028938"/>
            <a:chExt cx="4038600" cy="25334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30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6" name="Group 45"/>
            <p:cNvGrpSpPr/>
            <p:nvPr/>
          </p:nvGrpSpPr>
          <p:grpSpPr>
            <a:xfrm>
              <a:off x="914400" y="1028938"/>
              <a:ext cx="3840480" cy="2533412"/>
              <a:chOff x="914400" y="1028938"/>
              <a:chExt cx="3840480" cy="2533412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2362200" y="276659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4114800" y="265383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3965864" y="2704911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133600" y="2998470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2478578" y="31508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1244600" y="2695854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>
                <a:off x="914400" y="2693670"/>
                <a:ext cx="38404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28956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4290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209800" y="20840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2459182" y="22364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2468187" y="1703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0480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5814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5" name="TextBox 84"/>
              <p:cNvSpPr txBox="1"/>
              <p:nvPr/>
            </p:nvSpPr>
            <p:spPr>
              <a:xfrm>
                <a:off x="2209800" y="159311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86" name="Straight Arrow Connector 85"/>
              <p:cNvCxnSpPr/>
              <p:nvPr/>
            </p:nvCxnSpPr>
            <p:spPr>
              <a:xfrm flipV="1">
                <a:off x="2514600" y="1367790"/>
                <a:ext cx="0" cy="21945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981200" y="2651224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447800" y="264795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88"/>
              <p:cNvSpPr txBox="1"/>
              <p:nvPr/>
            </p:nvSpPr>
            <p:spPr>
              <a:xfrm>
                <a:off x="1797627" y="2690033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26634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03333 -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&lt;1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963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465320" y="666750"/>
                <a:ext cx="3383280" cy="1754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</m:rP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320" y="666750"/>
                <a:ext cx="3383280" cy="1754455"/>
              </a:xfrm>
              <a:prstGeom prst="rect">
                <a:avLst/>
              </a:prstGeom>
              <a:blipFill rotWithShape="1">
                <a:blip r:embed="rId4"/>
                <a:stretch>
                  <a:fillRect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1981200" y="2243668"/>
            <a:ext cx="1066800" cy="900242"/>
            <a:chOff x="1524000" y="2724150"/>
            <a:chExt cx="1066800" cy="900242"/>
          </a:xfrm>
        </p:grpSpPr>
        <p:sp>
          <p:nvSpPr>
            <p:cNvPr id="49" name="Right Triangle 48"/>
            <p:cNvSpPr/>
            <p:nvPr/>
          </p:nvSpPr>
          <p:spPr>
            <a:xfrm rot="10800000" flipH="1">
              <a:off x="1524000" y="3176336"/>
              <a:ext cx="533400" cy="448056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ight Triangle 49"/>
            <p:cNvSpPr/>
            <p:nvPr/>
          </p:nvSpPr>
          <p:spPr>
            <a:xfrm flipH="1">
              <a:off x="2057400" y="2724150"/>
              <a:ext cx="533400" cy="450681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729345" y="1717040"/>
            <a:ext cx="937655" cy="1282347"/>
            <a:chOff x="2453245" y="2158727"/>
            <a:chExt cx="937655" cy="1282347"/>
          </a:xfrm>
        </p:grpSpPr>
        <p:sp>
          <p:nvSpPr>
            <p:cNvPr id="52" name="Rectangle 51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t-1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14400" y="1028938"/>
            <a:ext cx="4038600" cy="2533412"/>
            <a:chOff x="914400" y="1028938"/>
            <a:chExt cx="4038600" cy="25334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30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Group 56"/>
            <p:cNvGrpSpPr/>
            <p:nvPr/>
          </p:nvGrpSpPr>
          <p:grpSpPr>
            <a:xfrm>
              <a:off x="914400" y="1028938"/>
              <a:ext cx="3840480" cy="2533412"/>
              <a:chOff x="914400" y="1028938"/>
              <a:chExt cx="3840480" cy="253341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2362200" y="276659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4114800" y="265383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3965864" y="2704911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133600" y="2998470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2478578" y="31508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1244600" y="2695854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>
                <a:off x="914400" y="2693670"/>
                <a:ext cx="38404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28956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4290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209800" y="20840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2459182" y="22364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468187" y="1703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0480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5814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3" name="TextBox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TextBox 83"/>
              <p:cNvSpPr txBox="1"/>
              <p:nvPr/>
            </p:nvSpPr>
            <p:spPr>
              <a:xfrm>
                <a:off x="2209800" y="159311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 flipV="1">
                <a:off x="2514600" y="1367790"/>
                <a:ext cx="0" cy="21945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981200" y="2651224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447800" y="264795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1797627" y="2690033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36696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4.44444E-6 L 3.33333E-6 4.44444E-6 " pathEditMode="relative" rAng="0" ptsTypes="AA">
                                      <p:cBhvr>
                                        <p:cTn id="24" dur="2000" spd="-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&lt;2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963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617720" y="726844"/>
                <a:ext cx="3002280" cy="1757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</m:rP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+2</m:t>
                      </m:r>
                      <m:r>
                        <a:rPr lang="en-US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720" y="726844"/>
                <a:ext cx="3002280" cy="1757276"/>
              </a:xfrm>
              <a:prstGeom prst="rect">
                <a:avLst/>
              </a:prstGeom>
              <a:blipFill rotWithShape="1">
                <a:blip r:embed="rId4"/>
                <a:stretch>
                  <a:fillRect b="-4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1981200" y="2243668"/>
            <a:ext cx="1066800" cy="900242"/>
            <a:chOff x="1524000" y="2724150"/>
            <a:chExt cx="1066800" cy="900242"/>
          </a:xfrm>
        </p:grpSpPr>
        <p:sp>
          <p:nvSpPr>
            <p:cNvPr id="37" name="Right Triangle 36"/>
            <p:cNvSpPr/>
            <p:nvPr/>
          </p:nvSpPr>
          <p:spPr>
            <a:xfrm rot="10800000" flipH="1">
              <a:off x="1524000" y="3176336"/>
              <a:ext cx="533400" cy="448056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Triangle 37"/>
            <p:cNvSpPr/>
            <p:nvPr/>
          </p:nvSpPr>
          <p:spPr>
            <a:xfrm flipH="1">
              <a:off x="2057400" y="2724150"/>
              <a:ext cx="533400" cy="450681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29345" y="1717040"/>
            <a:ext cx="937655" cy="1282347"/>
            <a:chOff x="2453245" y="2158727"/>
            <a:chExt cx="937655" cy="1282347"/>
          </a:xfrm>
        </p:grpSpPr>
        <p:sp>
          <p:nvSpPr>
            <p:cNvPr id="40" name="Rectangle 39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t-1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14400" y="1028938"/>
            <a:ext cx="4038600" cy="2533412"/>
            <a:chOff x="914400" y="1028938"/>
            <a:chExt cx="4038600" cy="25334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30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5" name="Group 44"/>
            <p:cNvGrpSpPr/>
            <p:nvPr/>
          </p:nvGrpSpPr>
          <p:grpSpPr>
            <a:xfrm>
              <a:off x="914400" y="1028938"/>
              <a:ext cx="3840480" cy="2533412"/>
              <a:chOff x="914400" y="1028938"/>
              <a:chExt cx="3840480" cy="2533412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2362200" y="276659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4114800" y="265383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3965864" y="2704911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133600" y="2998470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2478578" y="31508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1244600" y="2695854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914400" y="2693670"/>
                <a:ext cx="38404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28956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4290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209800" y="20840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2459182" y="22364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468187" y="1703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0480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5814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1" name="TextBox 60"/>
              <p:cNvSpPr txBox="1"/>
              <p:nvPr/>
            </p:nvSpPr>
            <p:spPr>
              <a:xfrm>
                <a:off x="2209800" y="159311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62" name="Straight Arrow Connector 61"/>
              <p:cNvCxnSpPr/>
              <p:nvPr/>
            </p:nvCxnSpPr>
            <p:spPr>
              <a:xfrm flipV="1">
                <a:off x="2514600" y="1367790"/>
                <a:ext cx="0" cy="21945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981200" y="2651224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447800" y="264795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797627" y="2690033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81887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-7.40741E-7 L 3.33333E-6 -7.40741E-7 " pathEditMode="relative" rAng="0" ptsTypes="AA">
                                      <p:cBhvr>
                                        <p:cTn id="24" dur="2000" spd="-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≥2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963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24400" y="1213604"/>
                <a:ext cx="3886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err="1" smtClean="0"/>
                  <a:t>Karena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kali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sinyal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nol</a:t>
                </a:r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213604"/>
                <a:ext cx="38862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25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>
            <a:off x="1981200" y="2243668"/>
            <a:ext cx="1066800" cy="900242"/>
            <a:chOff x="1524000" y="2724150"/>
            <a:chExt cx="1066800" cy="900242"/>
          </a:xfrm>
        </p:grpSpPr>
        <p:sp>
          <p:nvSpPr>
            <p:cNvPr id="48" name="Right Triangle 47"/>
            <p:cNvSpPr/>
            <p:nvPr/>
          </p:nvSpPr>
          <p:spPr>
            <a:xfrm rot="10800000" flipH="1">
              <a:off x="1524000" y="3176336"/>
              <a:ext cx="533400" cy="448056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ight Triangle 57"/>
            <p:cNvSpPr/>
            <p:nvPr/>
          </p:nvSpPr>
          <p:spPr>
            <a:xfrm flipH="1">
              <a:off x="2057400" y="2724150"/>
              <a:ext cx="533400" cy="450681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729345" y="1717040"/>
            <a:ext cx="937655" cy="1282347"/>
            <a:chOff x="2453245" y="2158727"/>
            <a:chExt cx="937655" cy="1282347"/>
          </a:xfrm>
        </p:grpSpPr>
        <p:sp>
          <p:nvSpPr>
            <p:cNvPr id="60" name="Rectangle 59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t-1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t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914400" y="1028938"/>
            <a:ext cx="4038600" cy="2533412"/>
            <a:chOff x="914400" y="1028938"/>
            <a:chExt cx="4038600" cy="25334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51870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300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/>
            <p:cNvGrpSpPr/>
            <p:nvPr/>
          </p:nvGrpSpPr>
          <p:grpSpPr>
            <a:xfrm>
              <a:off x="914400" y="1028938"/>
              <a:ext cx="3840480" cy="2533412"/>
              <a:chOff x="914400" y="1028938"/>
              <a:chExt cx="3840480" cy="2533412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2362200" y="276659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4114800" y="265383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3965864" y="2704911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133600" y="2998470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2478578" y="31508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1244600" y="2695854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-2</a:t>
                </a:r>
                <a:endParaRPr lang="en-US" sz="1600" dirty="0"/>
              </a:p>
            </p:txBody>
          </p:sp>
          <p:cxnSp>
            <p:nvCxnSpPr>
              <p:cNvPr id="72" name="Straight Arrow Connector 71"/>
              <p:cNvCxnSpPr/>
              <p:nvPr/>
            </p:nvCxnSpPr>
            <p:spPr>
              <a:xfrm>
                <a:off x="914400" y="2693670"/>
                <a:ext cx="38404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28956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3429000" y="26936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209800" y="208407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2459182" y="22364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468187" y="1703070"/>
                <a:ext cx="914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0480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581400" y="2657648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0" name="TextBox 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1028938"/>
                    <a:ext cx="1066800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1" name="TextBox 80"/>
              <p:cNvSpPr txBox="1"/>
              <p:nvPr/>
            </p:nvSpPr>
            <p:spPr>
              <a:xfrm>
                <a:off x="2209800" y="159311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 flipV="1">
                <a:off x="2514600" y="1367790"/>
                <a:ext cx="0" cy="21945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981200" y="2651224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447800" y="2647950"/>
                <a:ext cx="0" cy="914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1797627" y="2690033"/>
                <a:ext cx="3513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-1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40843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4.07407E-6 L 3.33333E-6 4.07407E-6 " pathEditMode="relative" rAng="0" ptsTypes="AA">
                                      <p:cBhvr>
                                        <p:cTn id="24" dur="2000" spd="-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unded Rectangle 103"/>
          <p:cNvSpPr/>
          <p:nvPr/>
        </p:nvSpPr>
        <p:spPr>
          <a:xfrm>
            <a:off x="4876800" y="742950"/>
            <a:ext cx="4114800" cy="3429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029200" y="819150"/>
            <a:ext cx="3886200" cy="2838212"/>
            <a:chOff x="5029200" y="819150"/>
            <a:chExt cx="3886200" cy="2838212"/>
          </a:xfrm>
        </p:grpSpPr>
        <p:grpSp>
          <p:nvGrpSpPr>
            <p:cNvPr id="42" name="Group 41"/>
            <p:cNvGrpSpPr/>
            <p:nvPr/>
          </p:nvGrpSpPr>
          <p:grpSpPr>
            <a:xfrm>
              <a:off x="5029200" y="819150"/>
              <a:ext cx="3886200" cy="2838212"/>
              <a:chOff x="1219200" y="1105138"/>
              <a:chExt cx="3886200" cy="2838212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4025902" y="2732748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479803" y="2732748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US" sz="16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549025" y="2730427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4</a:t>
                </a:r>
                <a:endParaRPr lang="en-US" sz="1600" dirty="0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1219200" y="1105138"/>
                <a:ext cx="3886200" cy="2838212"/>
                <a:chOff x="1219200" y="1105138"/>
                <a:chExt cx="3886200" cy="2838212"/>
              </a:xfrm>
            </p:grpSpPr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2568577" y="1474470"/>
                  <a:ext cx="0" cy="246888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1219200" y="2719240"/>
                  <a:ext cx="36576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/>
                <p:cNvSpPr txBox="1"/>
                <p:nvPr/>
              </p:nvSpPr>
              <p:spPr>
                <a:xfrm>
                  <a:off x="2263777" y="210964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2263777" y="1618686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2</a:t>
                  </a:r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13159" y="2262040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522164" y="1779270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101977" y="2683218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2263777" y="1105138"/>
                      <a:ext cx="60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64" name="TextBox 6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63777" y="1105138"/>
                      <a:ext cx="609600" cy="369332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8197" r="-18000" b="-2459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4800600" y="2544272"/>
                      <a:ext cx="304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65" name="TextBox 6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00600" y="2544272"/>
                      <a:ext cx="304800" cy="36933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t="-8197" r="-30000" b="-2459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6" name="TextBox 65"/>
                <p:cNvSpPr txBox="1"/>
                <p:nvPr/>
              </p:nvSpPr>
              <p:spPr>
                <a:xfrm>
                  <a:off x="2416177" y="2736117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0</a:t>
                  </a:r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514600" y="3227070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520261" y="3695939"/>
                  <a:ext cx="914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/>
                <p:cNvSpPr txBox="1"/>
                <p:nvPr/>
              </p:nvSpPr>
              <p:spPr>
                <a:xfrm>
                  <a:off x="2209800" y="3040916"/>
                  <a:ext cx="35877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-1</a:t>
                  </a:r>
                  <a:endParaRPr lang="en-US" sz="1600" dirty="0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2182812" y="3496112"/>
                  <a:ext cx="37606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-2</a:t>
                  </a:r>
                  <a:endParaRPr lang="en-US" sz="1600" dirty="0"/>
                </a:p>
              </p:txBody>
            </p: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488812" y="2672740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025479" y="2676135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3640139" y="2683218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4178302" y="2683218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4703766" y="2683218"/>
                  <a:ext cx="0" cy="914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>
                  <a:off x="1830129" y="2718044"/>
                  <a:ext cx="3906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-1</a:t>
                  </a:r>
                  <a:endParaRPr lang="en-US" sz="16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1293462" y="2713134"/>
                  <a:ext cx="3906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-2</a:t>
                  </a:r>
                  <a:endParaRPr lang="en-US" sz="1600" dirty="0"/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2949577" y="272415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>
              <a:off x="6645277" y="2399141"/>
              <a:ext cx="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450896" y="2485232"/>
              <a:ext cx="3887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0.5</a:t>
              </a:r>
              <a:endParaRPr lang="en-US" sz="1100" dirty="0"/>
            </a:p>
          </p:txBody>
        </p:sp>
      </p:grpSp>
      <p:sp>
        <p:nvSpPr>
          <p:cNvPr id="60" name="Rounded Rectangle 59"/>
          <p:cNvSpPr/>
          <p:nvPr/>
        </p:nvSpPr>
        <p:spPr>
          <a:xfrm>
            <a:off x="1656591" y="1371600"/>
            <a:ext cx="2313024" cy="1586662"/>
          </a:xfrm>
          <a:prstGeom prst="roundRect">
            <a:avLst>
              <a:gd name="adj" fmla="val 165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930091"/>
            <a:ext cx="1059795" cy="3462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050" y="1989077"/>
            <a:ext cx="703741" cy="34624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68589" tIns="34295" rIns="68589" bIns="34295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56591" y="1435079"/>
                <a:ext cx="2313024" cy="1454254"/>
              </a:xfrm>
              <a:prstGeom prst="rect">
                <a:avLst/>
              </a:prstGeom>
              <a:noFill/>
              <a:effec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lIns="68589" tIns="34295" rIns="68589" bIns="34295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	;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&lt;−1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−1 </m:t>
                    </m:r>
                  </m:oMath>
                </a14:m>
                <a:r>
                  <a: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&lt;0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−1 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	;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&lt;1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&lt;2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591" y="1435079"/>
                <a:ext cx="2313024" cy="1454254"/>
              </a:xfrm>
              <a:prstGeom prst="rect">
                <a:avLst/>
              </a:prstGeom>
              <a:blipFill rotWithShape="1">
                <a:blip r:embed="rId5"/>
                <a:stretch>
                  <a:fillRect l="-2338" t="-2058" r="-3896" b="-576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e 11"/>
          <p:cNvSpPr/>
          <p:nvPr/>
        </p:nvSpPr>
        <p:spPr>
          <a:xfrm>
            <a:off x="1264100" y="1485900"/>
            <a:ext cx="335326" cy="1352603"/>
          </a:xfrm>
          <a:prstGeom prst="leftBrace">
            <a:avLst>
              <a:gd name="adj1" fmla="val 36746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134675" y="1352550"/>
            <a:ext cx="665925" cy="4191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81600" y="2434066"/>
            <a:ext cx="6538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911977" y="1962150"/>
            <a:ext cx="0" cy="9778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400800" y="1973879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375981" y="1973879"/>
            <a:ext cx="535996" cy="9618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439019" y="2434066"/>
            <a:ext cx="86678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/>
          <p:cNvSpPr/>
          <p:nvPr/>
        </p:nvSpPr>
        <p:spPr>
          <a:xfrm rot="10800000">
            <a:off x="5835477" y="2003821"/>
            <a:ext cx="1174921" cy="937260"/>
          </a:xfrm>
          <a:prstGeom prst="arc">
            <a:avLst>
              <a:gd name="adj1" fmla="val 16526468"/>
              <a:gd name="adj2" fmla="val 28351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6414599" y="2941082"/>
            <a:ext cx="49737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 58"/>
          <p:cNvSpPr/>
          <p:nvPr/>
        </p:nvSpPr>
        <p:spPr>
          <a:xfrm>
            <a:off x="6226177" y="1976052"/>
            <a:ext cx="1223962" cy="850722"/>
          </a:xfrm>
          <a:prstGeom prst="arc">
            <a:avLst>
              <a:gd name="adj1" fmla="val 16753442"/>
              <a:gd name="adj2" fmla="val 19788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612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60" grpId="0" animBg="1"/>
      <p:bldP spid="9" grpId="0" animBg="1"/>
      <p:bldP spid="10" grpId="0" animBg="1"/>
      <p:bldP spid="12" grpId="0" animBg="1"/>
      <p:bldP spid="13" grpId="0" animBg="1"/>
      <p:bldP spid="2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Konvolusi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en-US" sz="2800" dirty="0" smtClean="0"/>
                  <a:t>Komutatif</a:t>
                </a:r>
              </a:p>
              <a:p>
                <a:pPr marL="400050" lvl="1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514350" indent="-514350">
                  <a:buAutoNum type="arabicPeriod"/>
                </a:pPr>
                <a:r>
                  <a:rPr lang="en-US" sz="2800" dirty="0" err="1" smtClean="0"/>
                  <a:t>Distributif</a:t>
                </a:r>
                <a:endParaRPr lang="en-US" sz="2800" dirty="0" smtClean="0"/>
              </a:p>
              <a:p>
                <a:pPr marL="400050" lvl="1" indent="0">
                  <a:buNone/>
                </a:pP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514350" indent="-514350">
                  <a:buAutoNum type="arabicPeriod"/>
                </a:pPr>
                <a:r>
                  <a:rPr lang="en-US" sz="2800" dirty="0" err="1" smtClean="0"/>
                  <a:t>Asosiatif</a:t>
                </a:r>
                <a:endParaRPr lang="en-US" sz="2800" dirty="0" smtClean="0"/>
              </a:p>
              <a:p>
                <a:pPr marL="400050" lvl="1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 smtClean="0"/>
                  <a:t>*</a:t>
                </a: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6088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358139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∗</m:t>
                    </m:r>
                    <m:r>
                      <a:rPr lang="en-US" sz="20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8229600" cy="3581399"/>
              </a:xfrm>
              <a:blipFill rotWithShape="1">
                <a:blip r:embed="rId3"/>
                <a:stretch>
                  <a:fillRect l="-593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581400" y="2385596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*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33400" y="3867150"/>
                <a:ext cx="2922980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867150"/>
                <a:ext cx="2922980" cy="9019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914400" y="1581150"/>
            <a:ext cx="2514600" cy="2243554"/>
            <a:chOff x="914400" y="1581150"/>
            <a:chExt cx="2514600" cy="2243554"/>
          </a:xfrm>
        </p:grpSpPr>
        <p:grpSp>
          <p:nvGrpSpPr>
            <p:cNvPr id="21" name="Group 20"/>
            <p:cNvGrpSpPr/>
            <p:nvPr/>
          </p:nvGrpSpPr>
          <p:grpSpPr>
            <a:xfrm>
              <a:off x="914400" y="1581150"/>
              <a:ext cx="2514600" cy="2243554"/>
              <a:chOff x="914400" y="1581150"/>
              <a:chExt cx="2514600" cy="2243554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1219200" y="1885950"/>
                <a:ext cx="0" cy="1600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219200" y="3486150"/>
                <a:ext cx="1981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1600200" y="348615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348615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14400" y="287655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14400" y="238559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163782" y="3028950"/>
                <a:ext cx="914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172787" y="2495550"/>
                <a:ext cx="914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752600" y="3450128"/>
                <a:ext cx="0" cy="914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286000" y="3450128"/>
                <a:ext cx="0" cy="914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914400" y="1581150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400" y="1581150"/>
                    <a:ext cx="609600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r="-2000"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124200" y="331118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24200" y="331118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2" name="Rectangle 21"/>
            <p:cNvSpPr/>
            <p:nvPr/>
          </p:nvSpPr>
          <p:spPr>
            <a:xfrm>
              <a:off x="1219200" y="3028950"/>
              <a:ext cx="10668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668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67200" y="1564273"/>
            <a:ext cx="2514600" cy="2260431"/>
            <a:chOff x="4267200" y="1564273"/>
            <a:chExt cx="2514600" cy="2260431"/>
          </a:xfrm>
        </p:grpSpPr>
        <p:grpSp>
          <p:nvGrpSpPr>
            <p:cNvPr id="4" name="Group 3"/>
            <p:cNvGrpSpPr/>
            <p:nvPr/>
          </p:nvGrpSpPr>
          <p:grpSpPr>
            <a:xfrm>
              <a:off x="4267200" y="1564273"/>
              <a:ext cx="2514600" cy="2243554"/>
              <a:chOff x="4267200" y="1564273"/>
              <a:chExt cx="2514600" cy="2243554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4267200" y="1564273"/>
                <a:ext cx="2514600" cy="2243554"/>
                <a:chOff x="914400" y="1581150"/>
                <a:chExt cx="2514600" cy="2243554"/>
              </a:xfrm>
            </p:grpSpPr>
            <p:cxnSp>
              <p:nvCxnSpPr>
                <p:cNvPr id="25" name="Straight Arrow Connector 24"/>
                <p:cNvCxnSpPr/>
                <p:nvPr/>
              </p:nvCxnSpPr>
              <p:spPr>
                <a:xfrm flipV="1">
                  <a:off x="1219200" y="1885950"/>
                  <a:ext cx="0" cy="16002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1219200" y="3486150"/>
                  <a:ext cx="100584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/>
                <p:cNvSpPr txBox="1"/>
                <p:nvPr/>
              </p:nvSpPr>
              <p:spPr>
                <a:xfrm>
                  <a:off x="1600200" y="348615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914400" y="2876550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914400" y="2385596"/>
                  <a:ext cx="304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2</a:t>
                  </a: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63782" y="3028950"/>
                  <a:ext cx="9144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1172787" y="2495550"/>
                  <a:ext cx="9144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752600" y="3450128"/>
                  <a:ext cx="0" cy="914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914400" y="1581150"/>
                      <a:ext cx="60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5" name="TextBox 3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4400" y="1581150"/>
                      <a:ext cx="609600" cy="369332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r="-3000" b="-1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3124200" y="3311182"/>
                      <a:ext cx="304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6" name="TextBox 3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24200" y="3311182"/>
                      <a:ext cx="304800" cy="369332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7" name="Rectangle 36"/>
              <p:cNvSpPr/>
              <p:nvPr/>
            </p:nvSpPr>
            <p:spPr>
              <a:xfrm>
                <a:off x="4572000" y="2495550"/>
                <a:ext cx="533400" cy="98342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4196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90214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1800" dirty="0" smtClean="0"/>
                  <a:t>Cerminkan </a:t>
                </a:r>
                <a:r>
                  <a:rPr lang="en-US" sz="1800" dirty="0" err="1" smtClean="0"/>
                  <a:t>salah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satu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sinyal</a:t>
                </a:r>
                <a:r>
                  <a:rPr lang="en-US" sz="1800" dirty="0" smtClean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1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1800" dirty="0" err="1" smtClean="0"/>
                  <a:t>Geser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h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 err="1" smtClean="0"/>
                  <a:t>untuk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seluruh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nilai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/>
                  <a:t> yang </a:t>
                </a:r>
                <a:r>
                  <a:rPr lang="en-US" sz="1800" dirty="0" err="1" smtClean="0"/>
                  <a:t>mungkin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sampai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melewati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, </a:t>
                </a:r>
                <a:r>
                  <a:rPr lang="en-US" sz="1800" dirty="0" err="1" smtClean="0"/>
                  <a:t>rentan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 err="1" smtClean="0"/>
                  <a:t>dari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∞ 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 ∞ </m:t>
                    </m:r>
                  </m:oMath>
                </a14:m>
                <a:r>
                  <a:rPr lang="en-US" sz="1800" dirty="0" err="1" smtClean="0"/>
                  <a:t>sesuai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batas</a:t>
                </a:r>
                <a:r>
                  <a:rPr lang="en-US" sz="1800" dirty="0" smtClean="0"/>
                  <a:t> integral.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593" t="-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4876800" y="666750"/>
            <a:ext cx="2133600" cy="1927086"/>
            <a:chOff x="228600" y="1897618"/>
            <a:chExt cx="2133600" cy="1927086"/>
          </a:xfrm>
        </p:grpSpPr>
        <p:cxnSp>
          <p:nvCxnSpPr>
            <p:cNvPr id="50" name="Straight Arrow Connector 49"/>
            <p:cNvCxnSpPr/>
            <p:nvPr/>
          </p:nvCxnSpPr>
          <p:spPr>
            <a:xfrm flipV="1">
              <a:off x="1219200" y="2205990"/>
              <a:ext cx="0" cy="1280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28600" y="3495848"/>
              <a:ext cx="192024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6002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192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526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914400" y="189761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(−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897618"/>
                  <a:ext cx="6096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32000"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0574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3311182"/>
                  <a:ext cx="3048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2" name="Rectangle 61"/>
          <p:cNvSpPr/>
          <p:nvPr/>
        </p:nvSpPr>
        <p:spPr>
          <a:xfrm>
            <a:off x="5867400" y="1271861"/>
            <a:ext cx="533400" cy="983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334000" y="222410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136573" y="226695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8" name="Right Arrow 67"/>
          <p:cNvSpPr/>
          <p:nvPr/>
        </p:nvSpPr>
        <p:spPr>
          <a:xfrm>
            <a:off x="3307773" y="1493281"/>
            <a:ext cx="1035627" cy="392669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2438400" y="3159264"/>
            <a:ext cx="3886200" cy="1782896"/>
            <a:chOff x="-609600" y="1897618"/>
            <a:chExt cx="3886200" cy="1782896"/>
          </a:xfrm>
        </p:grpSpPr>
        <p:cxnSp>
          <p:nvCxnSpPr>
            <p:cNvPr id="70" name="Straight Arrow Connector 69"/>
            <p:cNvCxnSpPr/>
            <p:nvPr/>
          </p:nvCxnSpPr>
          <p:spPr>
            <a:xfrm flipV="1">
              <a:off x="1219200" y="2190750"/>
              <a:ext cx="0" cy="1280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-609600" y="3486150"/>
              <a:ext cx="365760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9144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144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914400" y="189761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897618"/>
                  <a:ext cx="6096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3000"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29718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1800" y="3311182"/>
                  <a:ext cx="3048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0" name="Rectangle 79"/>
          <p:cNvSpPr/>
          <p:nvPr/>
        </p:nvSpPr>
        <p:spPr>
          <a:xfrm>
            <a:off x="5029200" y="3774073"/>
            <a:ext cx="533400" cy="983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971800" y="3766956"/>
            <a:ext cx="533400" cy="983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697682" y="3943350"/>
            <a:ext cx="32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514600" y="3943350"/>
            <a:ext cx="32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505893" y="3756314"/>
            <a:ext cx="155448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219200" y="666750"/>
            <a:ext cx="1524000" cy="1927086"/>
            <a:chOff x="1219200" y="666750"/>
            <a:chExt cx="1524000" cy="1927086"/>
          </a:xfrm>
        </p:grpSpPr>
        <p:grpSp>
          <p:nvGrpSpPr>
            <p:cNvPr id="4" name="Group 3"/>
            <p:cNvGrpSpPr/>
            <p:nvPr/>
          </p:nvGrpSpPr>
          <p:grpSpPr>
            <a:xfrm>
              <a:off x="1219200" y="666750"/>
              <a:ext cx="1524000" cy="1927086"/>
              <a:chOff x="838200" y="1897618"/>
              <a:chExt cx="1524000" cy="1927086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1219200" y="2190750"/>
                <a:ext cx="0" cy="12801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838200" y="3486150"/>
                <a:ext cx="1280160" cy="0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600200" y="348615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914400" y="2876550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14400" y="2385596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2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163782" y="3028950"/>
                <a:ext cx="914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172787" y="2495550"/>
                <a:ext cx="914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52600" y="3450128"/>
                <a:ext cx="0" cy="914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914400" y="1897618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400" y="1897618"/>
                    <a:ext cx="609600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r="-3000"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057400" y="3311182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57400" y="3311182"/>
                    <a:ext cx="3048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7" name="Rectangle 16"/>
            <p:cNvSpPr/>
            <p:nvPr/>
          </p:nvSpPr>
          <p:spPr>
            <a:xfrm>
              <a:off x="1600200" y="1281559"/>
              <a:ext cx="533400" cy="9834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447800" y="222538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715000" y="2255282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114800" y="474779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175357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05833 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7" grpId="0"/>
      <p:bldP spid="68" grpId="0" animBg="1"/>
      <p:bldP spid="80" grpId="0" animBg="1"/>
      <p:bldP spid="81" grpId="0" animBg="1"/>
      <p:bldP spid="82" grpId="0"/>
      <p:bldP spid="83" grpId="0"/>
      <p:bldP spid="90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22118"/>
                <a:ext cx="8229600" cy="443691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err="1" smtClean="0"/>
                  <a:t>Untuk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=0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	</a:t>
                </a:r>
                <a:r>
                  <a:rPr lang="en-US" sz="2400" dirty="0" err="1" smtClean="0"/>
                  <a:t>Karena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hasil</a:t>
                </a:r>
                <a:r>
                  <a:rPr lang="en-US" sz="2400" dirty="0"/>
                  <a:t> kali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sinyal</a:t>
                </a:r>
                <a:r>
                  <a:rPr lang="en-US" sz="2400" dirty="0"/>
                  <a:t> = </a:t>
                </a:r>
                <a:r>
                  <a:rPr lang="en-US" sz="2400" dirty="0" err="1" smtClean="0"/>
                  <a:t>nol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22118"/>
                <a:ext cx="8229600" cy="4436918"/>
              </a:xfrm>
              <a:blipFill rotWithShape="1">
                <a:blip r:embed="rId3"/>
                <a:stretch>
                  <a:fillRect l="-963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3024745" y="1670322"/>
            <a:ext cx="937655" cy="1282347"/>
            <a:chOff x="2453245" y="2158727"/>
            <a:chExt cx="937655" cy="1282347"/>
          </a:xfrm>
        </p:grpSpPr>
        <p:sp>
          <p:nvSpPr>
            <p:cNvPr id="30" name="Rectangle 29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t-1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67000" y="742950"/>
            <a:ext cx="3733800" cy="2243554"/>
            <a:chOff x="76200" y="1581150"/>
            <a:chExt cx="3733800" cy="2243554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76200" y="3486150"/>
              <a:ext cx="347472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6002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336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526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860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Box 43"/>
            <p:cNvSpPr txBox="1"/>
            <p:nvPr/>
          </p:nvSpPr>
          <p:spPr>
            <a:xfrm>
              <a:off x="9144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1219200" y="1885950"/>
              <a:ext cx="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3657600" y="261674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3810000" y="2190750"/>
            <a:ext cx="1066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5410200" y="2608118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43600" y="260326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6600" y="260550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261264" y="265919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59614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04444 -4.4444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&lt;1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1.2 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963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3024745" y="1670322"/>
            <a:ext cx="937655" cy="1282347"/>
            <a:chOff x="2453245" y="2158727"/>
            <a:chExt cx="937655" cy="1282347"/>
          </a:xfrm>
        </p:grpSpPr>
        <p:sp>
          <p:nvSpPr>
            <p:cNvPr id="50" name="Rectangle 49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t-1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667000" y="742950"/>
            <a:ext cx="3733800" cy="2243554"/>
            <a:chOff x="76200" y="1581150"/>
            <a:chExt cx="3733800" cy="2243554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76200" y="3486150"/>
              <a:ext cx="347472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6002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336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144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526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2860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TextBox 63"/>
            <p:cNvSpPr txBox="1"/>
            <p:nvPr/>
          </p:nvSpPr>
          <p:spPr>
            <a:xfrm>
              <a:off x="9144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1219200" y="1885950"/>
              <a:ext cx="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3657600" y="261674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3810000" y="2190750"/>
            <a:ext cx="1066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5410200" y="2608118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43600" y="260326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76600" y="260550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261264" y="265919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3809259" y="2192111"/>
            <a:ext cx="429768" cy="457200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794664" y="265919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566064" y="742950"/>
            <a:ext cx="2739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integral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irisan</a:t>
            </a:r>
            <a:r>
              <a:rPr lang="en-US" dirty="0" smtClean="0"/>
              <a:t> domain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44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04723 -4.44444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animBg="1"/>
      <p:bldP spid="72" grpId="0"/>
      <p:bldP spid="48" grpId="0" animBg="1"/>
      <p:bldP spid="7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&lt;2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1.2 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963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3024745" y="1670322"/>
            <a:ext cx="937655" cy="1282347"/>
            <a:chOff x="2453245" y="2158727"/>
            <a:chExt cx="937655" cy="1282347"/>
          </a:xfrm>
        </p:grpSpPr>
        <p:sp>
          <p:nvSpPr>
            <p:cNvPr id="5" name="Rectangle 4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t-1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67000" y="742950"/>
            <a:ext cx="3733800" cy="2243554"/>
            <a:chOff x="76200" y="1581150"/>
            <a:chExt cx="3733800" cy="224355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76200" y="3486150"/>
              <a:ext cx="347472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002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526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860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9144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1219200" y="1885950"/>
              <a:ext cx="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657600" y="261674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3810000" y="2190750"/>
            <a:ext cx="1066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410200" y="2608118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43600" y="260326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76600" y="260550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62301" y="2192708"/>
            <a:ext cx="538299" cy="457200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261264" y="265919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787736" y="265919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84057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31 L 0.05834 -0.000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4 -0.00031 L 0.10834 -0.0003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6" grpId="0" animBg="1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Untuk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&lt;3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sz="2400" i="1">
                              <a:latin typeface="Cambria Math"/>
                            </a:rPr>
                            <m:t>1.2 </m:t>
                          </m:r>
                          <m:r>
                            <a:rPr lang="en-US" sz="2400" i="1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.2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6−2</m:t>
                      </m:r>
                      <m:r>
                        <a:rPr lang="en-US" sz="2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750"/>
                <a:ext cx="8229600" cy="4308873"/>
              </a:xfrm>
              <a:blipFill rotWithShape="1">
                <a:blip r:embed="rId3"/>
                <a:stretch>
                  <a:fillRect l="-963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3024745" y="1670322"/>
            <a:ext cx="937655" cy="1282347"/>
            <a:chOff x="2453245" y="2158727"/>
            <a:chExt cx="937655" cy="1282347"/>
          </a:xfrm>
        </p:grpSpPr>
        <p:sp>
          <p:nvSpPr>
            <p:cNvPr id="27" name="Rectangle 26"/>
            <p:cNvSpPr/>
            <p:nvPr/>
          </p:nvSpPr>
          <p:spPr>
            <a:xfrm>
              <a:off x="2705100" y="2158727"/>
              <a:ext cx="533400" cy="97578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53245" y="3105150"/>
              <a:ext cx="502227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t-1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86100" y="3105150"/>
              <a:ext cx="304800" cy="33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67000" y="742950"/>
            <a:ext cx="3733800" cy="2243554"/>
            <a:chOff x="76200" y="1581150"/>
            <a:chExt cx="3733800" cy="2243554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76200" y="3486150"/>
              <a:ext cx="347472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6002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33600" y="34861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14400" y="287655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163782" y="30289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172787" y="2495550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526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86000" y="3450128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1581150"/>
                  <a:ext cx="1066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311182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/>
            <p:cNvSpPr txBox="1"/>
            <p:nvPr/>
          </p:nvSpPr>
          <p:spPr>
            <a:xfrm>
              <a:off x="914400" y="238559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1219200" y="1885950"/>
              <a:ext cx="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657600" y="261674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810000" y="2190750"/>
            <a:ext cx="1066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5410200" y="2608118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43600" y="260326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76600" y="260550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740258" y="2191371"/>
            <a:ext cx="137160" cy="457200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261264" y="265919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794664" y="2655067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58026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62 L 0.05869 0.000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69 0.00062 L 0.11702 0.0006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54 0.00062 L 0.15921 0.0006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8" grpId="0" animBg="1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39C97AA7-6F3C-4F74-8FFB-4DD193939D05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_RESOURCE_PATHS_HASH_PRESENTER" val="e43be0fd61d0d646ba1b80119781c08360ec783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1293</Words>
  <Application>Microsoft Office PowerPoint</Application>
  <PresentationFormat>On-screen Show (16:9)</PresentationFormat>
  <Paragraphs>556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KONVOLUSI</vt:lpstr>
      <vt:lpstr>Konvolusi</vt:lpstr>
      <vt:lpstr>Sifat-sifat Konvolusi</vt:lpstr>
      <vt:lpstr>Contoh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KONVOLUSI</dc:title>
  <dc:creator>ramadiatpragmatik</dc:creator>
  <cp:lastModifiedBy>ismail - [2010]</cp:lastModifiedBy>
  <cp:revision>117</cp:revision>
  <dcterms:created xsi:type="dcterms:W3CDTF">2013-11-02T06:35:28Z</dcterms:created>
  <dcterms:modified xsi:type="dcterms:W3CDTF">2014-01-29T23:52:44Z</dcterms:modified>
</cp:coreProperties>
</file>